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4442"/>
    <a:srgbClr val="006666"/>
    <a:srgbClr val="740000"/>
    <a:srgbClr val="460000"/>
    <a:srgbClr val="800000"/>
    <a:srgbClr val="1F3E00"/>
    <a:srgbClr val="336600"/>
    <a:srgbClr val="002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9337" autoAdjust="0"/>
  </p:normalViewPr>
  <p:slideViewPr>
    <p:cSldViewPr>
      <p:cViewPr varScale="1">
        <p:scale>
          <a:sx n="101" d="100"/>
          <a:sy n="101" d="100"/>
        </p:scale>
        <p:origin x="-7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1"/>
            <a:ext cx="9144000" cy="20764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Reminders for a Watchful Life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  <a:endParaRPr lang="en-US" sz="4800" b="1" i="1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72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14843"/>
            <a:ext cx="8610600" cy="523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 without which no one will see the Lord: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his birthright.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110871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14843"/>
            <a:ext cx="8610600" cy="523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2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Pursue peace with all people, and holiness, without which no one will see the Lord: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lest there be any fornicator or profane person like Esau, who for one morsel of food sold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his birthright.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For you know that afterward, when he wanted to inherit the blessing, he was rejected, for he found no place for repentance, though he sought it diligently with tears.</a:t>
            </a:r>
          </a:p>
        </p:txBody>
      </p:sp>
    </p:spTree>
    <p:extLst>
      <p:ext uri="{BB962C8B-B14F-4D97-AF65-F5344CB8AC3E}">
        <p14:creationId xmlns:p14="http://schemas.microsoft.com/office/powerpoint/2010/main" val="405203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Responsibilities towards Man &amp; God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We have responsibility to pursue peace with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all people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Peace with all people should be our desire</a:t>
            </a:r>
          </a:p>
          <a:p>
            <a:pPr lvl="2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Roman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s 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12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:17-21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“… live peaceably with all men”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Peace cannot merely be our desire, but must act to pursue</a:t>
            </a:r>
          </a:p>
          <a:p>
            <a:pPr lvl="2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 Peter 3:10-11 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Difference between only seeking &amp; pursuing it</a:t>
            </a:r>
            <a:endParaRPr lang="en-US" sz="2600" b="1" i="1" dirty="0" smtClean="0">
              <a:solidFill>
                <a:srgbClr val="FFFF66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Ro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mans 14:19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Must pursue the things that make for peace</a:t>
            </a:r>
            <a:endParaRPr lang="en-US" sz="2600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May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desire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&amp;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pursue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peace,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yet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not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achieve it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Rom. 12:18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We have responsibility of holiness towards God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Lack of holiness will destroy our relationship with the Lord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 Peter 1:13-17 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D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efining character of God (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Lev. 19:2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11:45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2600" b="1" i="1" dirty="0">
              <a:solidFill>
                <a:srgbClr val="FFFF66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2 Peter 3:11-13</a:t>
            </a:r>
            <a:r>
              <a:rPr lang="en-US" sz="19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Certainty of the Judgment should spur holiness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Holiness is not just a state of mind, but demands actions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2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2 Corinthian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s 7:1 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Cleanse self of all filthiness (flesh &amp; spirit)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Our values are tested when the demands of holiness bring conflict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2 Cor. 6:14 – 7:1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We need honest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self-examination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of our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actions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in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both realms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Jas. 3:17-18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44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240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Reminders for a Watchful Life</vt:lpstr>
      <vt:lpstr>Hebrews 12:14-17</vt:lpstr>
      <vt:lpstr>Hebrews 12:14-17</vt:lpstr>
      <vt:lpstr>Responsibilities towards Man &amp;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25</cp:revision>
  <dcterms:created xsi:type="dcterms:W3CDTF">2017-02-11T14:18:26Z</dcterms:created>
  <dcterms:modified xsi:type="dcterms:W3CDTF">2017-12-10T14:20:43Z</dcterms:modified>
</cp:coreProperties>
</file>