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442"/>
    <a:srgbClr val="006666"/>
    <a:srgbClr val="740000"/>
    <a:srgbClr val="460000"/>
    <a:srgbClr val="800000"/>
    <a:srgbClr val="1F3E00"/>
    <a:srgbClr val="336600"/>
    <a:srgbClr val="002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3" autoAdjust="0"/>
    <p:restoredTop sz="99834" autoAdjust="0"/>
  </p:normalViewPr>
  <p:slideViewPr>
    <p:cSldViewPr>
      <p:cViewPr varScale="1">
        <p:scale>
          <a:sx n="102" d="100"/>
          <a:sy n="102" d="100"/>
        </p:scale>
        <p:origin x="-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11/25/17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1"/>
            <a:ext cx="9144000" cy="20764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Reminders for a Watchful Life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i="1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72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14843"/>
            <a:ext cx="8610600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his birthright.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110871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14843"/>
            <a:ext cx="8610600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2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his birthright.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406453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14843"/>
            <a:ext cx="8610600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2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</a:t>
            </a:r>
            <a:r>
              <a:rPr lang="en-US" sz="3200" dirty="0" smtClean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his birthright.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310498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Things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to Look for in a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Watchful Lif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e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We have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responsibilities towards man &amp; God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Looking carefully lest…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Anyone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fall short of the grace of God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Hebrews 4:1-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Promises of God realized only by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the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faithful</a:t>
            </a:r>
            <a:endParaRPr lang="en-US" sz="23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 Peter 3: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17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Possible to fall from steadfastness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led by error</a:t>
            </a:r>
            <a:endParaRPr lang="en-US" sz="23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Galatians 5: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4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“Estranged from Christ.. fallen from grace”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Any root of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bitterness springing up cause trouble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James 3: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14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Bitter envy &amp; self-seeking are opposed to truth</a:t>
            </a: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Ephesians 4:31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All bitterness” must be put away from self</a:t>
            </a:r>
            <a:endParaRPr lang="en-US" sz="23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Colossians 3:19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Opposite of being loving is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to be bitter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There be any fornicator or profane person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like Esau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Corinthians 6:15-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20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Fornication abuses body &amp; our purpose</a:t>
            </a:r>
            <a:endParaRPr lang="en-US" sz="23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Thessalonians 4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:3-7  </a:t>
            </a: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Fornication uses another to gratify self</a:t>
            </a: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Ezekiel 26:22  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What is a “profane” person? (use in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Lev.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&amp; </a:t>
            </a:r>
            <a:r>
              <a:rPr lang="en-US" sz="2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Tim.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3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Looking afterwards is too late 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27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eg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. Rich man </a:t>
            </a:r>
            <a:r>
              <a:rPr lang="en-US" sz="2700" b="1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Lk</a:t>
            </a:r>
            <a:r>
              <a:rPr lang="en-US" sz="27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. 16:19-31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700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44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21338</TotalTime>
  <Words>225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Reminders for a Watchful Life</vt:lpstr>
      <vt:lpstr>Hebrews 12:14-17</vt:lpstr>
      <vt:lpstr>Hebrews 12:14-17</vt:lpstr>
      <vt:lpstr>Hebrews 12:14-17</vt:lpstr>
      <vt:lpstr>Things to Look for in a Watchful Life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20</cp:revision>
  <dcterms:created xsi:type="dcterms:W3CDTF">2017-02-11T14:18:26Z</dcterms:created>
  <dcterms:modified xsi:type="dcterms:W3CDTF">2017-12-10T14:20:18Z</dcterms:modified>
</cp:coreProperties>
</file>