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0" r:id="rId4"/>
    <p:sldId id="261" r:id="rId5"/>
    <p:sldId id="262" r:id="rId6"/>
    <p:sldId id="259"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66"/>
    <a:srgbClr val="66FFFF"/>
    <a:srgbClr val="540000"/>
    <a:srgbClr val="800000"/>
    <a:srgbClr val="740000"/>
    <a:srgbClr val="460000"/>
    <a:srgbClr val="1F3E00"/>
    <a:srgbClr val="336600"/>
    <a:srgbClr val="002600"/>
    <a:srgbClr val="00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98" autoAdjust="0"/>
    <p:restoredTop sz="96764" autoAdjust="0"/>
  </p:normalViewPr>
  <p:slideViewPr>
    <p:cSldViewPr>
      <p:cViewPr varScale="1">
        <p:scale>
          <a:sx n="101" d="100"/>
          <a:sy n="101" d="100"/>
        </p:scale>
        <p:origin x="-824" y="-11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theme" Target="theme/theme1.xml"/><Relationship Id="rId12"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printerSettings" Target="printerSettings/printerSettings1.bin"/><Relationship Id="rId9" Type="http://schemas.openxmlformats.org/officeDocument/2006/relationships/presProps" Target="presProps.xml"/><Relationship Id="rId1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8DA55B8-B31E-4464-931A-579783C51DA1}" type="datetimeFigureOut">
              <a:rPr lang="en-US" smtClean="0"/>
              <a:t>12/16/17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368E46-7F4B-4EF9-BBB3-76DBA9C23C41}" type="slidenum">
              <a:rPr lang="en-US" smtClean="0"/>
              <a:t>‹#›</a:t>
            </a:fld>
            <a:endParaRPr lang="en-US"/>
          </a:p>
        </p:txBody>
      </p:sp>
    </p:spTree>
    <p:extLst>
      <p:ext uri="{BB962C8B-B14F-4D97-AF65-F5344CB8AC3E}">
        <p14:creationId xmlns:p14="http://schemas.microsoft.com/office/powerpoint/2010/main" val="12919895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DA55B8-B31E-4464-931A-579783C51DA1}" type="datetimeFigureOut">
              <a:rPr lang="en-US" smtClean="0"/>
              <a:t>12/16/17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368E46-7F4B-4EF9-BBB3-76DBA9C23C41}" type="slidenum">
              <a:rPr lang="en-US" smtClean="0"/>
              <a:t>‹#›</a:t>
            </a:fld>
            <a:endParaRPr lang="en-US"/>
          </a:p>
        </p:txBody>
      </p:sp>
    </p:spTree>
    <p:extLst>
      <p:ext uri="{BB962C8B-B14F-4D97-AF65-F5344CB8AC3E}">
        <p14:creationId xmlns:p14="http://schemas.microsoft.com/office/powerpoint/2010/main" val="17264428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DA55B8-B31E-4464-931A-579783C51DA1}" type="datetimeFigureOut">
              <a:rPr lang="en-US" smtClean="0"/>
              <a:t>12/16/17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368E46-7F4B-4EF9-BBB3-76DBA9C23C41}" type="slidenum">
              <a:rPr lang="en-US" smtClean="0"/>
              <a:t>‹#›</a:t>
            </a:fld>
            <a:endParaRPr lang="en-US"/>
          </a:p>
        </p:txBody>
      </p:sp>
    </p:spTree>
    <p:extLst>
      <p:ext uri="{BB962C8B-B14F-4D97-AF65-F5344CB8AC3E}">
        <p14:creationId xmlns:p14="http://schemas.microsoft.com/office/powerpoint/2010/main" val="25780555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DA55B8-B31E-4464-931A-579783C51DA1}" type="datetimeFigureOut">
              <a:rPr lang="en-US" smtClean="0"/>
              <a:t>12/16/17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368E46-7F4B-4EF9-BBB3-76DBA9C23C41}" type="slidenum">
              <a:rPr lang="en-US" smtClean="0"/>
              <a:t>‹#›</a:t>
            </a:fld>
            <a:endParaRPr lang="en-US"/>
          </a:p>
        </p:txBody>
      </p:sp>
    </p:spTree>
    <p:extLst>
      <p:ext uri="{BB962C8B-B14F-4D97-AF65-F5344CB8AC3E}">
        <p14:creationId xmlns:p14="http://schemas.microsoft.com/office/powerpoint/2010/main" val="31979096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8DA55B8-B31E-4464-931A-579783C51DA1}" type="datetimeFigureOut">
              <a:rPr lang="en-US" smtClean="0"/>
              <a:t>12/16/17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368E46-7F4B-4EF9-BBB3-76DBA9C23C41}" type="slidenum">
              <a:rPr lang="en-US" smtClean="0"/>
              <a:t>‹#›</a:t>
            </a:fld>
            <a:endParaRPr lang="en-US"/>
          </a:p>
        </p:txBody>
      </p:sp>
    </p:spTree>
    <p:extLst>
      <p:ext uri="{BB962C8B-B14F-4D97-AF65-F5344CB8AC3E}">
        <p14:creationId xmlns:p14="http://schemas.microsoft.com/office/powerpoint/2010/main" val="26354860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8DA55B8-B31E-4464-931A-579783C51DA1}" type="datetimeFigureOut">
              <a:rPr lang="en-US" smtClean="0"/>
              <a:t>12/16/17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368E46-7F4B-4EF9-BBB3-76DBA9C23C41}" type="slidenum">
              <a:rPr lang="en-US" smtClean="0"/>
              <a:t>‹#›</a:t>
            </a:fld>
            <a:endParaRPr lang="en-US"/>
          </a:p>
        </p:txBody>
      </p:sp>
    </p:spTree>
    <p:extLst>
      <p:ext uri="{BB962C8B-B14F-4D97-AF65-F5344CB8AC3E}">
        <p14:creationId xmlns:p14="http://schemas.microsoft.com/office/powerpoint/2010/main" val="22208281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8DA55B8-B31E-4464-931A-579783C51DA1}" type="datetimeFigureOut">
              <a:rPr lang="en-US" smtClean="0"/>
              <a:t>12/16/17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6368E46-7F4B-4EF9-BBB3-76DBA9C23C41}" type="slidenum">
              <a:rPr lang="en-US" smtClean="0"/>
              <a:t>‹#›</a:t>
            </a:fld>
            <a:endParaRPr lang="en-US"/>
          </a:p>
        </p:txBody>
      </p:sp>
    </p:spTree>
    <p:extLst>
      <p:ext uri="{BB962C8B-B14F-4D97-AF65-F5344CB8AC3E}">
        <p14:creationId xmlns:p14="http://schemas.microsoft.com/office/powerpoint/2010/main" val="39568620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8DA55B8-B31E-4464-931A-579783C51DA1}" type="datetimeFigureOut">
              <a:rPr lang="en-US" smtClean="0"/>
              <a:t>12/16/17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6368E46-7F4B-4EF9-BBB3-76DBA9C23C41}" type="slidenum">
              <a:rPr lang="en-US" smtClean="0"/>
              <a:t>‹#›</a:t>
            </a:fld>
            <a:endParaRPr lang="en-US"/>
          </a:p>
        </p:txBody>
      </p:sp>
    </p:spTree>
    <p:extLst>
      <p:ext uri="{BB962C8B-B14F-4D97-AF65-F5344CB8AC3E}">
        <p14:creationId xmlns:p14="http://schemas.microsoft.com/office/powerpoint/2010/main" val="916451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8DA55B8-B31E-4464-931A-579783C51DA1}" type="datetimeFigureOut">
              <a:rPr lang="en-US" smtClean="0"/>
              <a:t>12/16/17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6368E46-7F4B-4EF9-BBB3-76DBA9C23C41}" type="slidenum">
              <a:rPr lang="en-US" smtClean="0"/>
              <a:t>‹#›</a:t>
            </a:fld>
            <a:endParaRPr lang="en-US"/>
          </a:p>
        </p:txBody>
      </p:sp>
    </p:spTree>
    <p:extLst>
      <p:ext uri="{BB962C8B-B14F-4D97-AF65-F5344CB8AC3E}">
        <p14:creationId xmlns:p14="http://schemas.microsoft.com/office/powerpoint/2010/main" val="14054029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8DA55B8-B31E-4464-931A-579783C51DA1}" type="datetimeFigureOut">
              <a:rPr lang="en-US" smtClean="0"/>
              <a:t>12/16/17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368E46-7F4B-4EF9-BBB3-76DBA9C23C41}" type="slidenum">
              <a:rPr lang="en-US" smtClean="0"/>
              <a:t>‹#›</a:t>
            </a:fld>
            <a:endParaRPr lang="en-US"/>
          </a:p>
        </p:txBody>
      </p:sp>
    </p:spTree>
    <p:extLst>
      <p:ext uri="{BB962C8B-B14F-4D97-AF65-F5344CB8AC3E}">
        <p14:creationId xmlns:p14="http://schemas.microsoft.com/office/powerpoint/2010/main" val="20356929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8DA55B8-B31E-4464-931A-579783C51DA1}" type="datetimeFigureOut">
              <a:rPr lang="en-US" smtClean="0"/>
              <a:t>12/16/17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368E46-7F4B-4EF9-BBB3-76DBA9C23C41}" type="slidenum">
              <a:rPr lang="en-US" smtClean="0"/>
              <a:t>‹#›</a:t>
            </a:fld>
            <a:endParaRPr lang="en-US"/>
          </a:p>
        </p:txBody>
      </p:sp>
    </p:spTree>
    <p:extLst>
      <p:ext uri="{BB962C8B-B14F-4D97-AF65-F5344CB8AC3E}">
        <p14:creationId xmlns:p14="http://schemas.microsoft.com/office/powerpoint/2010/main" val="2519050056"/>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800000"/>
            </a:gs>
            <a:gs pos="50000">
              <a:srgbClr val="540000"/>
            </a:gs>
            <a:gs pos="100000">
              <a:schemeClr val="tx1"/>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latin typeface="Times New Roman" panose="02020603050405020304" pitchFamily="18" charset="0"/>
              </a:defRPr>
            </a:lvl1pPr>
          </a:lstStyle>
          <a:p>
            <a:fld id="{98DA55B8-B31E-4464-931A-579783C51DA1}" type="datetimeFigureOut">
              <a:rPr lang="en-US" smtClean="0"/>
              <a:pPr/>
              <a:t>12/16/17</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latin typeface="Times New Roman" panose="02020603050405020304" pitchFamily="18" charset="0"/>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latin typeface="Times New Roman" panose="02020603050405020304" pitchFamily="18" charset="0"/>
              </a:defRPr>
            </a:lvl1pPr>
          </a:lstStyle>
          <a:p>
            <a:fld id="{E6368E46-7F4B-4EF9-BBB3-76DBA9C23C41}" type="slidenum">
              <a:rPr lang="en-US" smtClean="0"/>
              <a:pPr/>
              <a:t>‹#›</a:t>
            </a:fld>
            <a:endParaRPr lang="en-US" dirty="0"/>
          </a:p>
        </p:txBody>
      </p:sp>
    </p:spTree>
    <p:extLst>
      <p:ext uri="{BB962C8B-B14F-4D97-AF65-F5344CB8AC3E}">
        <p14:creationId xmlns:p14="http://schemas.microsoft.com/office/powerpoint/2010/main" val="29056042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Times New Roman" panose="02020603050405020304" pitchFamily="18" charset="0"/>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Times New Roman" panose="02020603050405020304" pitchFamily="18" charset="0"/>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Times New Roman" panose="02020603050405020304" pitchFamily="18"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Times New Roman" panose="02020603050405020304" pitchFamily="18"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Times New Roman" panose="02020603050405020304" pitchFamily="18"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Times New Roman" panose="02020603050405020304" pitchFamily="18"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2819401"/>
            <a:ext cx="9144000" cy="2895599"/>
          </a:xfrm>
        </p:spPr>
        <p:txBody>
          <a:bodyPr>
            <a:noAutofit/>
          </a:bodyPr>
          <a:lstStyle/>
          <a:p>
            <a:r>
              <a:rPr lang="en-US" sz="7600" b="1" dirty="0" smtClean="0">
                <a:solidFill>
                  <a:srgbClr val="FFFF00"/>
                </a:solidFill>
                <a:effectLst>
                  <a:outerShdw blurRad="50800" dist="38100" dir="2700000" algn="tl" rotWithShape="0">
                    <a:schemeClr val="tx1">
                      <a:alpha val="43000"/>
                    </a:schemeClr>
                  </a:outerShdw>
                </a:effectLst>
              </a:rPr>
              <a:t>Identifying Man after God’s Own Heart</a:t>
            </a:r>
            <a:endParaRPr lang="en-US" sz="7600" b="1" dirty="0">
              <a:solidFill>
                <a:srgbClr val="FFFF00"/>
              </a:solidFill>
              <a:effectLst>
                <a:outerShdw blurRad="50800" dist="38100" dir="2700000" algn="tl" rotWithShape="0">
                  <a:schemeClr val="tx1">
                    <a:alpha val="43000"/>
                  </a:schemeClr>
                </a:outerShdw>
              </a:effectLst>
            </a:endParaRPr>
          </a:p>
        </p:txBody>
      </p:sp>
      <p:sp>
        <p:nvSpPr>
          <p:cNvPr id="3" name="Subtitle 2"/>
          <p:cNvSpPr>
            <a:spLocks noGrp="1"/>
          </p:cNvSpPr>
          <p:nvPr>
            <p:ph type="subTitle" idx="1"/>
          </p:nvPr>
        </p:nvSpPr>
        <p:spPr>
          <a:xfrm>
            <a:off x="1371600" y="5638800"/>
            <a:ext cx="6400800" cy="1295400"/>
          </a:xfrm>
        </p:spPr>
        <p:txBody>
          <a:bodyPr>
            <a:normAutofit/>
          </a:bodyPr>
          <a:lstStyle/>
          <a:p>
            <a:r>
              <a:rPr lang="en-US" sz="5200" b="1" i="1" dirty="0" smtClean="0">
                <a:solidFill>
                  <a:schemeClr val="bg1"/>
                </a:solidFill>
                <a:effectLst>
                  <a:outerShdw blurRad="50800" dist="38100" dir="2700000" algn="tl" rotWithShape="0">
                    <a:schemeClr val="tx1">
                      <a:alpha val="43000"/>
                    </a:schemeClr>
                  </a:outerShdw>
                </a:effectLst>
              </a:rPr>
              <a:t>1 Samuel 13:5-14</a:t>
            </a:r>
            <a:endParaRPr lang="en-US" sz="5200" b="1" i="1" dirty="0">
              <a:solidFill>
                <a:schemeClr val="bg1"/>
              </a:solidFill>
              <a:effectLst>
                <a:outerShdw blurRad="50800" dist="38100" dir="2700000" algn="tl" rotWithShape="0">
                  <a:schemeClr val="tx1">
                    <a:alpha val="43000"/>
                  </a:schemeClr>
                </a:outerShdw>
              </a:effectLst>
            </a:endParaRPr>
          </a:p>
        </p:txBody>
      </p:sp>
      <p:pic>
        <p:nvPicPr>
          <p:cNvPr id="5" name="Picture 4" descr="Man After Gods Own Heart.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2209800"/>
          </a:xfrm>
          <a:prstGeom prst="rect">
            <a:avLst/>
          </a:prstGeom>
        </p:spPr>
      </p:pic>
    </p:spTree>
    <p:extLst>
      <p:ext uri="{BB962C8B-B14F-4D97-AF65-F5344CB8AC3E}">
        <p14:creationId xmlns:p14="http://schemas.microsoft.com/office/powerpoint/2010/main" val="1898293267"/>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normAutofit/>
          </a:bodyPr>
          <a:lstStyle/>
          <a:p>
            <a:r>
              <a:rPr lang="en-US" sz="4000" b="1" dirty="0" smtClean="0">
                <a:solidFill>
                  <a:srgbClr val="FFFF00"/>
                </a:solidFill>
                <a:effectLst>
                  <a:outerShdw blurRad="50800" dist="38100" dir="2700000" algn="tl" rotWithShape="0">
                    <a:schemeClr val="tx1">
                      <a:alpha val="43000"/>
                    </a:schemeClr>
                  </a:outerShdw>
                </a:effectLst>
              </a:rPr>
              <a:t>1 Samuel 13:5-14</a:t>
            </a:r>
            <a:endParaRPr lang="en-US" sz="4000" b="1" dirty="0">
              <a:solidFill>
                <a:srgbClr val="FFFF00"/>
              </a:solidFill>
              <a:effectLst>
                <a:outerShdw blurRad="50800" dist="38100" dir="2700000" algn="tl" rotWithShape="0">
                  <a:schemeClr val="tx1">
                    <a:alpha val="43000"/>
                  </a:schemeClr>
                </a:outerShdw>
              </a:effectLst>
            </a:endParaRPr>
          </a:p>
        </p:txBody>
      </p:sp>
      <p:sp>
        <p:nvSpPr>
          <p:cNvPr id="4" name="TextBox 3"/>
          <p:cNvSpPr txBox="1"/>
          <p:nvPr/>
        </p:nvSpPr>
        <p:spPr>
          <a:xfrm>
            <a:off x="76200" y="685800"/>
            <a:ext cx="9144000" cy="6093977"/>
          </a:xfrm>
          <a:prstGeom prst="rect">
            <a:avLst/>
          </a:prstGeom>
          <a:noFill/>
        </p:spPr>
        <p:txBody>
          <a:bodyPr wrap="square" rtlCol="0">
            <a:spAutoFit/>
          </a:bodyPr>
          <a:lstStyle/>
          <a:p>
            <a:r>
              <a:rPr lang="en-US" sz="2600" b="1" baseline="30000" dirty="0">
                <a:solidFill>
                  <a:srgbClr val="FFFFFF"/>
                </a:solidFill>
                <a:effectLst>
                  <a:outerShdw blurRad="50800" dist="38100" dir="2700000" algn="tl" rotWithShape="0">
                    <a:schemeClr val="tx1">
                      <a:alpha val="43000"/>
                    </a:schemeClr>
                  </a:outerShdw>
                </a:effectLst>
                <a:latin typeface="Times New Roman"/>
                <a:cs typeface="Times New Roman"/>
              </a:rPr>
              <a:t>5 </a:t>
            </a:r>
            <a:r>
              <a:rPr lang="en-US" sz="2600" dirty="0">
                <a:solidFill>
                  <a:srgbClr val="FFFFFF"/>
                </a:solidFill>
                <a:effectLst>
                  <a:outerShdw blurRad="50800" dist="38100" dir="2700000" algn="tl" rotWithShape="0">
                    <a:schemeClr val="tx1">
                      <a:alpha val="43000"/>
                    </a:schemeClr>
                  </a:outerShdw>
                </a:effectLst>
                <a:latin typeface="Times New Roman"/>
                <a:cs typeface="Times New Roman"/>
              </a:rPr>
              <a:t>Then the Philistines gathered together to fight with Israel, thirty thousand chariots and six thousand horsemen, and people as the sand which </a:t>
            </a:r>
            <a:r>
              <a:rPr lang="en-US" sz="2600" i="1" dirty="0">
                <a:solidFill>
                  <a:srgbClr val="FFFFFF"/>
                </a:solidFill>
                <a:effectLst>
                  <a:outerShdw blurRad="50800" dist="38100" dir="2700000" algn="tl" rotWithShape="0">
                    <a:schemeClr val="tx1">
                      <a:alpha val="43000"/>
                    </a:schemeClr>
                  </a:outerShdw>
                </a:effectLst>
                <a:latin typeface="Times New Roman"/>
                <a:cs typeface="Times New Roman"/>
              </a:rPr>
              <a:t>is</a:t>
            </a:r>
            <a:r>
              <a:rPr lang="en-US" sz="2600" dirty="0">
                <a:solidFill>
                  <a:srgbClr val="FFFFFF"/>
                </a:solidFill>
                <a:effectLst>
                  <a:outerShdw blurRad="50800" dist="38100" dir="2700000" algn="tl" rotWithShape="0">
                    <a:schemeClr val="tx1">
                      <a:alpha val="43000"/>
                    </a:schemeClr>
                  </a:outerShdw>
                </a:effectLst>
                <a:latin typeface="Times New Roman"/>
                <a:cs typeface="Times New Roman"/>
              </a:rPr>
              <a:t> on the seashore in multitude. And </a:t>
            </a:r>
            <a:r>
              <a:rPr lang="en-US" sz="2600" dirty="0" smtClean="0">
                <a:solidFill>
                  <a:srgbClr val="FFFFFF"/>
                </a:solidFill>
                <a:effectLst>
                  <a:outerShdw blurRad="50800" dist="38100" dir="2700000" algn="tl" rotWithShape="0">
                    <a:schemeClr val="tx1">
                      <a:alpha val="43000"/>
                    </a:schemeClr>
                  </a:outerShdw>
                </a:effectLst>
                <a:latin typeface="Times New Roman"/>
                <a:cs typeface="Times New Roman"/>
              </a:rPr>
              <a:t>they </a:t>
            </a:r>
            <a:r>
              <a:rPr lang="en-US" sz="2600" dirty="0">
                <a:solidFill>
                  <a:srgbClr val="FFFFFF"/>
                </a:solidFill>
                <a:effectLst>
                  <a:outerShdw blurRad="50800" dist="38100" dir="2700000" algn="tl" rotWithShape="0">
                    <a:schemeClr val="tx1">
                      <a:alpha val="43000"/>
                    </a:schemeClr>
                  </a:outerShdw>
                </a:effectLst>
                <a:latin typeface="Times New Roman"/>
                <a:cs typeface="Times New Roman"/>
              </a:rPr>
              <a:t>came up and encamped in </a:t>
            </a:r>
            <a:r>
              <a:rPr lang="en-US" sz="2600" dirty="0" err="1">
                <a:solidFill>
                  <a:srgbClr val="FFFFFF"/>
                </a:solidFill>
                <a:effectLst>
                  <a:outerShdw blurRad="50800" dist="38100" dir="2700000" algn="tl" rotWithShape="0">
                    <a:schemeClr val="tx1">
                      <a:alpha val="43000"/>
                    </a:schemeClr>
                  </a:outerShdw>
                </a:effectLst>
                <a:latin typeface="Times New Roman"/>
                <a:cs typeface="Times New Roman"/>
              </a:rPr>
              <a:t>Michmash</a:t>
            </a:r>
            <a:r>
              <a:rPr lang="en-US" sz="2600" dirty="0">
                <a:solidFill>
                  <a:srgbClr val="FFFFFF"/>
                </a:solidFill>
                <a:effectLst>
                  <a:outerShdw blurRad="50800" dist="38100" dir="2700000" algn="tl" rotWithShape="0">
                    <a:schemeClr val="tx1">
                      <a:alpha val="43000"/>
                    </a:schemeClr>
                  </a:outerShdw>
                </a:effectLst>
                <a:latin typeface="Times New Roman"/>
                <a:cs typeface="Times New Roman"/>
              </a:rPr>
              <a:t>, to the east of </a:t>
            </a:r>
            <a:r>
              <a:rPr lang="en-US" sz="2600" dirty="0" smtClean="0">
                <a:solidFill>
                  <a:srgbClr val="FFFFFF"/>
                </a:solidFill>
                <a:effectLst>
                  <a:outerShdw blurRad="50800" dist="38100" dir="2700000" algn="tl" rotWithShape="0">
                    <a:schemeClr val="tx1">
                      <a:alpha val="43000"/>
                    </a:schemeClr>
                  </a:outerShdw>
                </a:effectLst>
                <a:latin typeface="Times New Roman"/>
                <a:cs typeface="Times New Roman"/>
              </a:rPr>
              <a:t>Beth </a:t>
            </a:r>
            <a:r>
              <a:rPr lang="en-US" sz="2600" dirty="0" err="1" smtClean="0">
                <a:solidFill>
                  <a:srgbClr val="FFFFFF"/>
                </a:solidFill>
                <a:effectLst>
                  <a:outerShdw blurRad="50800" dist="38100" dir="2700000" algn="tl" rotWithShape="0">
                    <a:schemeClr val="tx1">
                      <a:alpha val="43000"/>
                    </a:schemeClr>
                  </a:outerShdw>
                </a:effectLst>
                <a:latin typeface="Times New Roman"/>
                <a:cs typeface="Times New Roman"/>
              </a:rPr>
              <a:t>Aven</a:t>
            </a:r>
            <a:r>
              <a:rPr lang="en-US" sz="2600" dirty="0" smtClean="0">
                <a:solidFill>
                  <a:srgbClr val="FFFFFF"/>
                </a:solidFill>
                <a:effectLst>
                  <a:outerShdw blurRad="50800" dist="38100" dir="2700000" algn="tl" rotWithShape="0">
                    <a:schemeClr val="tx1">
                      <a:alpha val="43000"/>
                    </a:schemeClr>
                  </a:outerShdw>
                </a:effectLst>
                <a:latin typeface="Times New Roman"/>
                <a:cs typeface="Times New Roman"/>
              </a:rPr>
              <a:t>. </a:t>
            </a:r>
            <a:r>
              <a:rPr lang="en-US" sz="2600" b="1" baseline="30000" dirty="0" smtClean="0">
                <a:solidFill>
                  <a:srgbClr val="FFFFFF"/>
                </a:solidFill>
                <a:effectLst>
                  <a:outerShdw blurRad="50800" dist="38100" dir="2700000" algn="tl" rotWithShape="0">
                    <a:schemeClr val="tx1">
                      <a:alpha val="43000"/>
                    </a:schemeClr>
                  </a:outerShdw>
                </a:effectLst>
                <a:latin typeface="Times New Roman"/>
                <a:cs typeface="Times New Roman"/>
              </a:rPr>
              <a:t>6</a:t>
            </a:r>
            <a:r>
              <a:rPr lang="en-US" sz="2600" b="1" baseline="30000" dirty="0">
                <a:solidFill>
                  <a:srgbClr val="FFFFFF"/>
                </a:solidFill>
                <a:effectLst>
                  <a:outerShdw blurRad="50800" dist="38100" dir="2700000" algn="tl" rotWithShape="0">
                    <a:schemeClr val="tx1">
                      <a:alpha val="43000"/>
                    </a:schemeClr>
                  </a:outerShdw>
                </a:effectLst>
                <a:latin typeface="Times New Roman"/>
                <a:cs typeface="Times New Roman"/>
              </a:rPr>
              <a:t> </a:t>
            </a:r>
            <a:r>
              <a:rPr lang="en-US" sz="2600" dirty="0">
                <a:solidFill>
                  <a:srgbClr val="FFFFFF"/>
                </a:solidFill>
                <a:effectLst>
                  <a:outerShdw blurRad="50800" dist="38100" dir="2700000" algn="tl" rotWithShape="0">
                    <a:schemeClr val="tx1">
                      <a:alpha val="43000"/>
                    </a:schemeClr>
                  </a:outerShdw>
                </a:effectLst>
                <a:latin typeface="Times New Roman"/>
                <a:cs typeface="Times New Roman"/>
              </a:rPr>
              <a:t>When the men of Israel saw that they were in danger (for the people were distressed), then the people hid in caves, in thickets, in rocks, in holes, and </a:t>
            </a:r>
            <a:r>
              <a:rPr lang="en-US" sz="2600" dirty="0" smtClean="0">
                <a:solidFill>
                  <a:srgbClr val="FFFFFF"/>
                </a:solidFill>
                <a:effectLst>
                  <a:outerShdw blurRad="50800" dist="38100" dir="2700000" algn="tl" rotWithShape="0">
                    <a:schemeClr val="tx1">
                      <a:alpha val="43000"/>
                    </a:schemeClr>
                  </a:outerShdw>
                </a:effectLst>
                <a:latin typeface="Times New Roman"/>
                <a:cs typeface="Times New Roman"/>
              </a:rPr>
              <a:t>in pits. </a:t>
            </a:r>
            <a:r>
              <a:rPr lang="en-US" sz="2600" b="1" baseline="30000" dirty="0" smtClean="0">
                <a:solidFill>
                  <a:srgbClr val="FFFFFF"/>
                </a:solidFill>
                <a:effectLst>
                  <a:outerShdw blurRad="50800" dist="38100" dir="2700000" algn="tl" rotWithShape="0">
                    <a:schemeClr val="tx1">
                      <a:alpha val="43000"/>
                    </a:schemeClr>
                  </a:outerShdw>
                </a:effectLst>
                <a:latin typeface="Times New Roman"/>
                <a:cs typeface="Times New Roman"/>
              </a:rPr>
              <a:t>7 </a:t>
            </a:r>
            <a:r>
              <a:rPr lang="en-US" sz="2600" dirty="0" smtClean="0">
                <a:solidFill>
                  <a:srgbClr val="FFFFFF"/>
                </a:solidFill>
                <a:effectLst>
                  <a:outerShdw blurRad="50800" dist="38100" dir="2700000" algn="tl" rotWithShape="0">
                    <a:schemeClr val="tx1">
                      <a:alpha val="43000"/>
                    </a:schemeClr>
                  </a:outerShdw>
                </a:effectLst>
                <a:latin typeface="Times New Roman"/>
                <a:cs typeface="Times New Roman"/>
              </a:rPr>
              <a:t>And some of the Hebrews </a:t>
            </a:r>
            <a:r>
              <a:rPr lang="en-US" sz="2600" dirty="0">
                <a:solidFill>
                  <a:srgbClr val="FFFFFF"/>
                </a:solidFill>
                <a:effectLst>
                  <a:outerShdw blurRad="50800" dist="38100" dir="2700000" algn="tl" rotWithShape="0">
                    <a:schemeClr val="tx1">
                      <a:alpha val="43000"/>
                    </a:schemeClr>
                  </a:outerShdw>
                </a:effectLst>
                <a:latin typeface="Times New Roman"/>
                <a:cs typeface="Times New Roman"/>
              </a:rPr>
              <a:t>crossed over the Jordan to the land of Gad and Gilead. As for Saul, he </a:t>
            </a:r>
            <a:r>
              <a:rPr lang="en-US" sz="2600" i="1" dirty="0">
                <a:solidFill>
                  <a:srgbClr val="FFFFFF"/>
                </a:solidFill>
                <a:effectLst>
                  <a:outerShdw blurRad="50800" dist="38100" dir="2700000" algn="tl" rotWithShape="0">
                    <a:schemeClr val="tx1">
                      <a:alpha val="43000"/>
                    </a:schemeClr>
                  </a:outerShdw>
                </a:effectLst>
                <a:latin typeface="Times New Roman"/>
                <a:cs typeface="Times New Roman"/>
              </a:rPr>
              <a:t>was</a:t>
            </a:r>
            <a:r>
              <a:rPr lang="en-US" sz="2600" dirty="0">
                <a:solidFill>
                  <a:srgbClr val="FFFFFF"/>
                </a:solidFill>
                <a:effectLst>
                  <a:outerShdw blurRad="50800" dist="38100" dir="2700000" algn="tl" rotWithShape="0">
                    <a:schemeClr val="tx1">
                      <a:alpha val="43000"/>
                    </a:schemeClr>
                  </a:outerShdw>
                </a:effectLst>
                <a:latin typeface="Times New Roman"/>
                <a:cs typeface="Times New Roman"/>
              </a:rPr>
              <a:t> still in </a:t>
            </a:r>
            <a:r>
              <a:rPr lang="en-US" sz="2600" dirty="0" err="1">
                <a:solidFill>
                  <a:srgbClr val="FFFFFF"/>
                </a:solidFill>
                <a:effectLst>
                  <a:outerShdw blurRad="50800" dist="38100" dir="2700000" algn="tl" rotWithShape="0">
                    <a:schemeClr val="tx1">
                      <a:alpha val="43000"/>
                    </a:schemeClr>
                  </a:outerShdw>
                </a:effectLst>
                <a:latin typeface="Times New Roman"/>
                <a:cs typeface="Times New Roman"/>
              </a:rPr>
              <a:t>Gilgal</a:t>
            </a:r>
            <a:r>
              <a:rPr lang="en-US" sz="2600" dirty="0">
                <a:solidFill>
                  <a:srgbClr val="FFFFFF"/>
                </a:solidFill>
                <a:effectLst>
                  <a:outerShdw blurRad="50800" dist="38100" dir="2700000" algn="tl" rotWithShape="0">
                    <a:schemeClr val="tx1">
                      <a:alpha val="43000"/>
                    </a:schemeClr>
                  </a:outerShdw>
                </a:effectLst>
                <a:latin typeface="Times New Roman"/>
                <a:cs typeface="Times New Roman"/>
              </a:rPr>
              <a:t>, and all the people followed him trembling. </a:t>
            </a:r>
            <a:r>
              <a:rPr lang="en-US" sz="2600" b="1" baseline="30000" dirty="0">
                <a:solidFill>
                  <a:srgbClr val="FFFFFF"/>
                </a:solidFill>
                <a:effectLst>
                  <a:outerShdw blurRad="50800" dist="38100" dir="2700000" algn="tl" rotWithShape="0">
                    <a:schemeClr val="tx1">
                      <a:alpha val="43000"/>
                    </a:schemeClr>
                  </a:outerShdw>
                </a:effectLst>
                <a:latin typeface="Times New Roman"/>
                <a:cs typeface="Times New Roman"/>
              </a:rPr>
              <a:t>8 </a:t>
            </a:r>
            <a:r>
              <a:rPr lang="en-US" sz="2600" dirty="0">
                <a:solidFill>
                  <a:srgbClr val="FFFFFF"/>
                </a:solidFill>
                <a:effectLst>
                  <a:outerShdw blurRad="50800" dist="38100" dir="2700000" algn="tl" rotWithShape="0">
                    <a:schemeClr val="tx1">
                      <a:alpha val="43000"/>
                    </a:schemeClr>
                  </a:outerShdw>
                </a:effectLst>
                <a:latin typeface="Times New Roman"/>
                <a:cs typeface="Times New Roman"/>
              </a:rPr>
              <a:t>Then he waited seven days, according to the time set by Samuel. But Samuel did not come to </a:t>
            </a:r>
            <a:r>
              <a:rPr lang="en-US" sz="2600" dirty="0" err="1">
                <a:solidFill>
                  <a:srgbClr val="FFFFFF"/>
                </a:solidFill>
                <a:effectLst>
                  <a:outerShdw blurRad="50800" dist="38100" dir="2700000" algn="tl" rotWithShape="0">
                    <a:schemeClr val="tx1">
                      <a:alpha val="43000"/>
                    </a:schemeClr>
                  </a:outerShdw>
                </a:effectLst>
                <a:latin typeface="Times New Roman"/>
                <a:cs typeface="Times New Roman"/>
              </a:rPr>
              <a:t>Gilgal</a:t>
            </a:r>
            <a:r>
              <a:rPr lang="en-US" sz="2600" dirty="0">
                <a:solidFill>
                  <a:srgbClr val="FFFFFF"/>
                </a:solidFill>
                <a:effectLst>
                  <a:outerShdw blurRad="50800" dist="38100" dir="2700000" algn="tl" rotWithShape="0">
                    <a:schemeClr val="tx1">
                      <a:alpha val="43000"/>
                    </a:schemeClr>
                  </a:outerShdw>
                </a:effectLst>
                <a:latin typeface="Times New Roman"/>
                <a:cs typeface="Times New Roman"/>
              </a:rPr>
              <a:t>; and the people were scattered from him. </a:t>
            </a:r>
            <a:r>
              <a:rPr lang="en-US" sz="2600" b="1" baseline="30000" dirty="0">
                <a:solidFill>
                  <a:srgbClr val="FFFFFF"/>
                </a:solidFill>
                <a:effectLst>
                  <a:outerShdw blurRad="50800" dist="38100" dir="2700000" algn="tl" rotWithShape="0">
                    <a:schemeClr val="tx1">
                      <a:alpha val="43000"/>
                    </a:schemeClr>
                  </a:outerShdw>
                </a:effectLst>
                <a:latin typeface="Times New Roman"/>
                <a:cs typeface="Times New Roman"/>
              </a:rPr>
              <a:t>9 </a:t>
            </a:r>
            <a:r>
              <a:rPr lang="en-US" sz="2600" dirty="0">
                <a:solidFill>
                  <a:srgbClr val="FFFFFF"/>
                </a:solidFill>
                <a:effectLst>
                  <a:outerShdw blurRad="50800" dist="38100" dir="2700000" algn="tl" rotWithShape="0">
                    <a:schemeClr val="tx1">
                      <a:alpha val="43000"/>
                    </a:schemeClr>
                  </a:outerShdw>
                </a:effectLst>
                <a:latin typeface="Times New Roman"/>
                <a:cs typeface="Times New Roman"/>
              </a:rPr>
              <a:t>So Saul said, “Bring a burnt offering and peace offerings here to me.” And he offered the burnt offering. </a:t>
            </a:r>
            <a:r>
              <a:rPr lang="en-US" sz="2600" b="1" baseline="30000" dirty="0">
                <a:solidFill>
                  <a:srgbClr val="FFFFFF"/>
                </a:solidFill>
                <a:effectLst>
                  <a:outerShdw blurRad="50800" dist="38100" dir="2700000" algn="tl" rotWithShape="0">
                    <a:schemeClr val="tx1">
                      <a:alpha val="43000"/>
                    </a:schemeClr>
                  </a:outerShdw>
                </a:effectLst>
                <a:latin typeface="Times New Roman"/>
                <a:cs typeface="Times New Roman"/>
              </a:rPr>
              <a:t>10 </a:t>
            </a:r>
            <a:r>
              <a:rPr lang="en-US" sz="2600" dirty="0">
                <a:solidFill>
                  <a:srgbClr val="FFFFFF"/>
                </a:solidFill>
                <a:effectLst>
                  <a:outerShdw blurRad="50800" dist="38100" dir="2700000" algn="tl" rotWithShape="0">
                    <a:schemeClr val="tx1">
                      <a:alpha val="43000"/>
                    </a:schemeClr>
                  </a:outerShdw>
                </a:effectLst>
                <a:latin typeface="Times New Roman"/>
                <a:cs typeface="Times New Roman"/>
              </a:rPr>
              <a:t>Now it happened, as soon as he had finished presenting the burnt offering, that Samuel came; and Saul went out to meet him, that he might greet </a:t>
            </a:r>
            <a:r>
              <a:rPr lang="en-US" sz="2600" dirty="0" smtClean="0">
                <a:solidFill>
                  <a:srgbClr val="FFFFFF"/>
                </a:solidFill>
                <a:effectLst>
                  <a:outerShdw blurRad="50800" dist="38100" dir="2700000" algn="tl" rotWithShape="0">
                    <a:schemeClr val="tx1">
                      <a:alpha val="43000"/>
                    </a:schemeClr>
                  </a:outerShdw>
                </a:effectLst>
                <a:latin typeface="Times New Roman"/>
                <a:cs typeface="Times New Roman"/>
              </a:rPr>
              <a:t>him.</a:t>
            </a:r>
            <a:endParaRPr lang="en-US" sz="2600" dirty="0">
              <a:solidFill>
                <a:srgbClr val="FFFFFF"/>
              </a:solidFill>
              <a:effectLst>
                <a:outerShdw blurRad="50800" dist="38100" dir="2700000" algn="tl" rotWithShape="0">
                  <a:schemeClr val="tx1">
                    <a:alpha val="43000"/>
                  </a:schemeClr>
                </a:outerShdw>
              </a:effectLst>
              <a:latin typeface="Times New Roman"/>
              <a:cs typeface="Times New Roman"/>
            </a:endParaRPr>
          </a:p>
        </p:txBody>
      </p:sp>
    </p:spTree>
    <p:extLst>
      <p:ext uri="{BB962C8B-B14F-4D97-AF65-F5344CB8AC3E}">
        <p14:creationId xmlns:p14="http://schemas.microsoft.com/office/powerpoint/2010/main" val="2857796813"/>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6200" y="76200"/>
            <a:ext cx="9067800" cy="6555642"/>
          </a:xfrm>
          <a:prstGeom prst="rect">
            <a:avLst/>
          </a:prstGeom>
          <a:noFill/>
        </p:spPr>
        <p:txBody>
          <a:bodyPr wrap="square" rtlCol="0">
            <a:spAutoFit/>
          </a:bodyPr>
          <a:lstStyle/>
          <a:p>
            <a:r>
              <a:rPr lang="en-US" sz="2800" b="1" baseline="30000" dirty="0" smtClean="0">
                <a:solidFill>
                  <a:srgbClr val="FFFFFF"/>
                </a:solidFill>
                <a:effectLst>
                  <a:outerShdw blurRad="50800" dist="38100" dir="2700000" algn="tl" rotWithShape="0">
                    <a:schemeClr val="tx1">
                      <a:alpha val="43000"/>
                    </a:schemeClr>
                  </a:outerShdw>
                </a:effectLst>
                <a:latin typeface="Times New Roman"/>
                <a:cs typeface="Times New Roman"/>
              </a:rPr>
              <a:t>11</a:t>
            </a:r>
            <a:r>
              <a:rPr lang="en-US" sz="2800" b="1" baseline="30000" dirty="0">
                <a:solidFill>
                  <a:srgbClr val="FFFFFF"/>
                </a:solidFill>
                <a:effectLst>
                  <a:outerShdw blurRad="50800" dist="38100" dir="2700000" algn="tl" rotWithShape="0">
                    <a:schemeClr val="tx1">
                      <a:alpha val="43000"/>
                    </a:schemeClr>
                  </a:outerShdw>
                </a:effectLst>
                <a:latin typeface="Times New Roman"/>
                <a:cs typeface="Times New Roman"/>
              </a:rPr>
              <a:t> </a:t>
            </a:r>
            <a:r>
              <a:rPr lang="en-US" sz="2800" dirty="0">
                <a:solidFill>
                  <a:srgbClr val="FFFFFF"/>
                </a:solidFill>
                <a:effectLst>
                  <a:outerShdw blurRad="50800" dist="38100" dir="2700000" algn="tl" rotWithShape="0">
                    <a:schemeClr val="tx1">
                      <a:alpha val="43000"/>
                    </a:schemeClr>
                  </a:outerShdw>
                </a:effectLst>
                <a:latin typeface="Times New Roman"/>
                <a:cs typeface="Times New Roman"/>
              </a:rPr>
              <a:t>And Samuel said, “What have you done?” Saul said</a:t>
            </a:r>
            <a:r>
              <a:rPr lang="en-US" sz="2800" dirty="0" smtClean="0">
                <a:solidFill>
                  <a:srgbClr val="FFFFFF"/>
                </a:solidFill>
                <a:effectLst>
                  <a:outerShdw blurRad="50800" dist="38100" dir="2700000" algn="tl" rotWithShape="0">
                    <a:schemeClr val="tx1">
                      <a:alpha val="43000"/>
                    </a:schemeClr>
                  </a:outerShdw>
                </a:effectLst>
                <a:latin typeface="Times New Roman"/>
                <a:cs typeface="Times New Roman"/>
              </a:rPr>
              <a:t>, </a:t>
            </a:r>
            <a:r>
              <a:rPr lang="en-US" sz="2800" dirty="0">
                <a:solidFill>
                  <a:srgbClr val="FFFFFF"/>
                </a:solidFill>
                <a:effectLst>
                  <a:outerShdw blurRad="50800" dist="38100" dir="2700000" algn="tl" rotWithShape="0">
                    <a:schemeClr val="tx1">
                      <a:alpha val="43000"/>
                    </a:schemeClr>
                  </a:outerShdw>
                </a:effectLst>
                <a:latin typeface="Times New Roman"/>
                <a:cs typeface="Times New Roman"/>
              </a:rPr>
              <a:t>“When I saw that the people were scattered from me, and </a:t>
            </a:r>
            <a:r>
              <a:rPr lang="en-US" sz="2800" i="1" dirty="0">
                <a:solidFill>
                  <a:srgbClr val="FFFFFF"/>
                </a:solidFill>
                <a:effectLst>
                  <a:outerShdw blurRad="50800" dist="38100" dir="2700000" algn="tl" rotWithShape="0">
                    <a:schemeClr val="tx1">
                      <a:alpha val="43000"/>
                    </a:schemeClr>
                  </a:outerShdw>
                </a:effectLst>
                <a:latin typeface="Times New Roman"/>
                <a:cs typeface="Times New Roman"/>
              </a:rPr>
              <a:t>that</a:t>
            </a:r>
            <a:r>
              <a:rPr lang="en-US" sz="2800" dirty="0">
                <a:solidFill>
                  <a:srgbClr val="FFFFFF"/>
                </a:solidFill>
                <a:effectLst>
                  <a:outerShdw blurRad="50800" dist="38100" dir="2700000" algn="tl" rotWithShape="0">
                    <a:schemeClr val="tx1">
                      <a:alpha val="43000"/>
                    </a:schemeClr>
                  </a:outerShdw>
                </a:effectLst>
                <a:latin typeface="Times New Roman"/>
                <a:cs typeface="Times New Roman"/>
              </a:rPr>
              <a:t> you did not come within the days appointed, and </a:t>
            </a:r>
            <a:r>
              <a:rPr lang="en-US" sz="2800" i="1" dirty="0">
                <a:solidFill>
                  <a:srgbClr val="FFFFFF"/>
                </a:solidFill>
                <a:effectLst>
                  <a:outerShdw blurRad="50800" dist="38100" dir="2700000" algn="tl" rotWithShape="0">
                    <a:schemeClr val="tx1">
                      <a:alpha val="43000"/>
                    </a:schemeClr>
                  </a:outerShdw>
                </a:effectLst>
                <a:latin typeface="Times New Roman"/>
                <a:cs typeface="Times New Roman"/>
              </a:rPr>
              <a:t>that</a:t>
            </a:r>
            <a:r>
              <a:rPr lang="en-US" sz="2800" dirty="0">
                <a:solidFill>
                  <a:srgbClr val="FFFFFF"/>
                </a:solidFill>
                <a:effectLst>
                  <a:outerShdw blurRad="50800" dist="38100" dir="2700000" algn="tl" rotWithShape="0">
                    <a:schemeClr val="tx1">
                      <a:alpha val="43000"/>
                    </a:schemeClr>
                  </a:outerShdw>
                </a:effectLst>
                <a:latin typeface="Times New Roman"/>
                <a:cs typeface="Times New Roman"/>
              </a:rPr>
              <a:t> the Philistines gathered together </a:t>
            </a:r>
            <a:r>
              <a:rPr lang="en-US" sz="2800" dirty="0" smtClean="0">
                <a:solidFill>
                  <a:srgbClr val="FFFFFF"/>
                </a:solidFill>
                <a:effectLst>
                  <a:outerShdw blurRad="50800" dist="38100" dir="2700000" algn="tl" rotWithShape="0">
                    <a:schemeClr val="tx1">
                      <a:alpha val="43000"/>
                    </a:schemeClr>
                  </a:outerShdw>
                </a:effectLst>
                <a:latin typeface="Times New Roman"/>
                <a:cs typeface="Times New Roman"/>
              </a:rPr>
              <a:t>at </a:t>
            </a:r>
            <a:r>
              <a:rPr lang="en-US" sz="2800" dirty="0" err="1">
                <a:solidFill>
                  <a:srgbClr val="FFFFFF"/>
                </a:solidFill>
                <a:effectLst>
                  <a:outerShdw blurRad="50800" dist="38100" dir="2700000" algn="tl" rotWithShape="0">
                    <a:schemeClr val="tx1">
                      <a:alpha val="43000"/>
                    </a:schemeClr>
                  </a:outerShdw>
                </a:effectLst>
                <a:latin typeface="Times New Roman"/>
                <a:cs typeface="Times New Roman"/>
              </a:rPr>
              <a:t>Michmash</a:t>
            </a:r>
            <a:r>
              <a:rPr lang="en-US" sz="2800" dirty="0">
                <a:solidFill>
                  <a:srgbClr val="FFFFFF"/>
                </a:solidFill>
                <a:effectLst>
                  <a:outerShdw blurRad="50800" dist="38100" dir="2700000" algn="tl" rotWithShape="0">
                    <a:schemeClr val="tx1">
                      <a:alpha val="43000"/>
                    </a:schemeClr>
                  </a:outerShdw>
                </a:effectLst>
                <a:latin typeface="Times New Roman"/>
                <a:cs typeface="Times New Roman"/>
              </a:rPr>
              <a:t>, </a:t>
            </a:r>
            <a:r>
              <a:rPr lang="en-US" sz="2800" b="1" baseline="30000" dirty="0">
                <a:solidFill>
                  <a:srgbClr val="FFFFFF"/>
                </a:solidFill>
                <a:effectLst>
                  <a:outerShdw blurRad="50800" dist="38100" dir="2700000" algn="tl" rotWithShape="0">
                    <a:schemeClr val="tx1">
                      <a:alpha val="43000"/>
                    </a:schemeClr>
                  </a:outerShdw>
                </a:effectLst>
                <a:latin typeface="Times New Roman"/>
                <a:cs typeface="Times New Roman"/>
              </a:rPr>
              <a:t>12 </a:t>
            </a:r>
            <a:r>
              <a:rPr lang="en-US" sz="2800" dirty="0">
                <a:solidFill>
                  <a:srgbClr val="FFFFFF"/>
                </a:solidFill>
                <a:effectLst>
                  <a:outerShdw blurRad="50800" dist="38100" dir="2700000" algn="tl" rotWithShape="0">
                    <a:schemeClr val="tx1">
                      <a:alpha val="43000"/>
                    </a:schemeClr>
                  </a:outerShdw>
                </a:effectLst>
                <a:latin typeface="Times New Roman"/>
                <a:cs typeface="Times New Roman"/>
              </a:rPr>
              <a:t>then I said, ‘The Philistines will now come down on me at </a:t>
            </a:r>
            <a:r>
              <a:rPr lang="en-US" sz="2800" dirty="0" err="1">
                <a:solidFill>
                  <a:srgbClr val="FFFFFF"/>
                </a:solidFill>
                <a:effectLst>
                  <a:outerShdw blurRad="50800" dist="38100" dir="2700000" algn="tl" rotWithShape="0">
                    <a:schemeClr val="tx1">
                      <a:alpha val="43000"/>
                    </a:schemeClr>
                  </a:outerShdw>
                </a:effectLst>
                <a:latin typeface="Times New Roman"/>
                <a:cs typeface="Times New Roman"/>
              </a:rPr>
              <a:t>Gilgal</a:t>
            </a:r>
            <a:r>
              <a:rPr lang="en-US" sz="2800" dirty="0">
                <a:solidFill>
                  <a:srgbClr val="FFFFFF"/>
                </a:solidFill>
                <a:effectLst>
                  <a:outerShdw blurRad="50800" dist="38100" dir="2700000" algn="tl" rotWithShape="0">
                    <a:schemeClr val="tx1">
                      <a:alpha val="43000"/>
                    </a:schemeClr>
                  </a:outerShdw>
                </a:effectLst>
                <a:latin typeface="Times New Roman"/>
                <a:cs typeface="Times New Roman"/>
              </a:rPr>
              <a:t>, and I have not made supplication to the Lord.’ Therefore I felt compelled, and offered a burnt offering.” </a:t>
            </a:r>
            <a:r>
              <a:rPr lang="en-US" sz="2800" b="1" baseline="30000" dirty="0">
                <a:solidFill>
                  <a:srgbClr val="FFFFFF"/>
                </a:solidFill>
                <a:effectLst>
                  <a:outerShdw blurRad="50800" dist="38100" dir="2700000" algn="tl" rotWithShape="0">
                    <a:schemeClr val="tx1">
                      <a:alpha val="43000"/>
                    </a:schemeClr>
                  </a:outerShdw>
                </a:effectLst>
                <a:latin typeface="Times New Roman"/>
                <a:cs typeface="Times New Roman"/>
              </a:rPr>
              <a:t>13 </a:t>
            </a:r>
            <a:r>
              <a:rPr lang="en-US" sz="2800" dirty="0">
                <a:solidFill>
                  <a:srgbClr val="FFFFFF"/>
                </a:solidFill>
                <a:effectLst>
                  <a:outerShdw blurRad="50800" dist="38100" dir="2700000" algn="tl" rotWithShape="0">
                    <a:schemeClr val="tx1">
                      <a:alpha val="43000"/>
                    </a:schemeClr>
                  </a:outerShdw>
                </a:effectLst>
                <a:latin typeface="Times New Roman"/>
                <a:cs typeface="Times New Roman"/>
              </a:rPr>
              <a:t>And Samuel said to Saul, “You have done foolishly. You have not kept the commandment of the Lord your God, which He commanded you. For now the Lord would have established your kingdom over </a:t>
            </a:r>
            <a:r>
              <a:rPr lang="en-US" sz="2800" dirty="0" smtClean="0">
                <a:solidFill>
                  <a:srgbClr val="FFFFFF"/>
                </a:solidFill>
                <a:effectLst>
                  <a:outerShdw blurRad="50800" dist="38100" dir="2700000" algn="tl" rotWithShape="0">
                    <a:schemeClr val="tx1">
                      <a:alpha val="43000"/>
                    </a:schemeClr>
                  </a:outerShdw>
                </a:effectLst>
                <a:latin typeface="Times New Roman"/>
                <a:cs typeface="Times New Roman"/>
              </a:rPr>
              <a:t>Israel </a:t>
            </a:r>
            <a:r>
              <a:rPr lang="en-US" sz="2800" dirty="0">
                <a:solidFill>
                  <a:srgbClr val="FFFFFF"/>
                </a:solidFill>
                <a:effectLst>
                  <a:outerShdw blurRad="50800" dist="38100" dir="2700000" algn="tl" rotWithShape="0">
                    <a:schemeClr val="tx1">
                      <a:alpha val="43000"/>
                    </a:schemeClr>
                  </a:outerShdw>
                </a:effectLst>
                <a:latin typeface="Times New Roman"/>
                <a:cs typeface="Times New Roman"/>
              </a:rPr>
              <a:t>forever. </a:t>
            </a:r>
            <a:r>
              <a:rPr lang="en-US" sz="2800" b="1" baseline="30000" dirty="0">
                <a:solidFill>
                  <a:srgbClr val="FFFFFF"/>
                </a:solidFill>
                <a:effectLst>
                  <a:outerShdw blurRad="50800" dist="38100" dir="2700000" algn="tl" rotWithShape="0">
                    <a:schemeClr val="tx1">
                      <a:alpha val="43000"/>
                    </a:schemeClr>
                  </a:outerShdw>
                </a:effectLst>
                <a:latin typeface="Times New Roman"/>
                <a:cs typeface="Times New Roman"/>
              </a:rPr>
              <a:t>14 </a:t>
            </a:r>
            <a:r>
              <a:rPr lang="en-US" sz="2800" dirty="0">
                <a:solidFill>
                  <a:srgbClr val="FFFFFF"/>
                </a:solidFill>
                <a:effectLst>
                  <a:outerShdw blurRad="50800" dist="38100" dir="2700000" algn="tl" rotWithShape="0">
                    <a:schemeClr val="tx1">
                      <a:alpha val="43000"/>
                    </a:schemeClr>
                  </a:outerShdw>
                </a:effectLst>
                <a:latin typeface="Times New Roman"/>
                <a:cs typeface="Times New Roman"/>
              </a:rPr>
              <a:t>But now your kingdom shall not continue</a:t>
            </a:r>
            <a:r>
              <a:rPr lang="en-US" sz="2800" dirty="0" smtClean="0">
                <a:solidFill>
                  <a:srgbClr val="FFFFFF"/>
                </a:solidFill>
                <a:effectLst>
                  <a:outerShdw blurRad="50800" dist="38100" dir="2700000" algn="tl" rotWithShape="0">
                    <a:schemeClr val="tx1">
                      <a:alpha val="43000"/>
                    </a:schemeClr>
                  </a:outerShdw>
                </a:effectLst>
                <a:latin typeface="Times New Roman"/>
                <a:cs typeface="Times New Roman"/>
              </a:rPr>
              <a:t>. The Lord has </a:t>
            </a:r>
            <a:r>
              <a:rPr lang="en-US" sz="2800" dirty="0">
                <a:solidFill>
                  <a:srgbClr val="FFFFFF"/>
                </a:solidFill>
                <a:effectLst>
                  <a:outerShdw blurRad="50800" dist="38100" dir="2700000" algn="tl" rotWithShape="0">
                    <a:schemeClr val="tx1">
                      <a:alpha val="43000"/>
                    </a:schemeClr>
                  </a:outerShdw>
                </a:effectLst>
                <a:latin typeface="Times New Roman"/>
                <a:cs typeface="Times New Roman"/>
              </a:rPr>
              <a:t>sought for Himself a man after His own heart, </a:t>
            </a:r>
            <a:r>
              <a:rPr lang="en-US" sz="2800" dirty="0" smtClean="0">
                <a:solidFill>
                  <a:srgbClr val="FFFFFF"/>
                </a:solidFill>
                <a:effectLst>
                  <a:outerShdw blurRad="50800" dist="38100" dir="2700000" algn="tl" rotWithShape="0">
                    <a:schemeClr val="tx1">
                      <a:alpha val="43000"/>
                    </a:schemeClr>
                  </a:outerShdw>
                </a:effectLst>
                <a:latin typeface="Times New Roman"/>
                <a:cs typeface="Times New Roman"/>
              </a:rPr>
              <a:t>and the Lord has commanded </a:t>
            </a:r>
            <a:r>
              <a:rPr lang="en-US" sz="2800" dirty="0">
                <a:solidFill>
                  <a:srgbClr val="FFFFFF"/>
                </a:solidFill>
                <a:effectLst>
                  <a:outerShdw blurRad="50800" dist="38100" dir="2700000" algn="tl" rotWithShape="0">
                    <a:schemeClr val="tx1">
                      <a:alpha val="43000"/>
                    </a:schemeClr>
                  </a:outerShdw>
                </a:effectLst>
                <a:latin typeface="Times New Roman"/>
                <a:cs typeface="Times New Roman"/>
              </a:rPr>
              <a:t>him </a:t>
            </a:r>
            <a:r>
              <a:rPr lang="en-US" sz="2800" i="1" dirty="0">
                <a:solidFill>
                  <a:srgbClr val="FFFFFF"/>
                </a:solidFill>
                <a:effectLst>
                  <a:outerShdw blurRad="50800" dist="38100" dir="2700000" algn="tl" rotWithShape="0">
                    <a:schemeClr val="tx1">
                      <a:alpha val="43000"/>
                    </a:schemeClr>
                  </a:outerShdw>
                </a:effectLst>
                <a:latin typeface="Times New Roman"/>
                <a:cs typeface="Times New Roman"/>
              </a:rPr>
              <a:t>to be</a:t>
            </a:r>
            <a:r>
              <a:rPr lang="en-US" sz="2800" dirty="0">
                <a:solidFill>
                  <a:srgbClr val="FFFFFF"/>
                </a:solidFill>
                <a:effectLst>
                  <a:outerShdw blurRad="50800" dist="38100" dir="2700000" algn="tl" rotWithShape="0">
                    <a:schemeClr val="tx1">
                      <a:alpha val="43000"/>
                    </a:schemeClr>
                  </a:outerShdw>
                </a:effectLst>
                <a:latin typeface="Times New Roman"/>
                <a:cs typeface="Times New Roman"/>
              </a:rPr>
              <a:t> commander over His people, because you have not kept what the Lord commanded you.” </a:t>
            </a:r>
            <a:endParaRPr lang="en-US" sz="2800" dirty="0">
              <a:solidFill>
                <a:srgbClr val="FFFFFF"/>
              </a:solidFill>
              <a:effectLst>
                <a:outerShdw blurRad="50800" dist="38100" dir="2700000" algn="tl" rotWithShape="0">
                  <a:schemeClr val="tx1">
                    <a:alpha val="43000"/>
                  </a:schemeClr>
                </a:outerShdw>
              </a:effectLst>
              <a:latin typeface="Times New Roman"/>
              <a:cs typeface="Times New Roman"/>
            </a:endParaRPr>
          </a:p>
        </p:txBody>
      </p:sp>
    </p:spTree>
    <p:extLst>
      <p:ext uri="{BB962C8B-B14F-4D97-AF65-F5344CB8AC3E}">
        <p14:creationId xmlns:p14="http://schemas.microsoft.com/office/powerpoint/2010/main" val="98505562"/>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6200" y="76200"/>
            <a:ext cx="9067800" cy="6555642"/>
          </a:xfrm>
          <a:prstGeom prst="rect">
            <a:avLst/>
          </a:prstGeom>
          <a:noFill/>
        </p:spPr>
        <p:txBody>
          <a:bodyPr wrap="square" rtlCol="0">
            <a:spAutoFit/>
          </a:bodyPr>
          <a:lstStyle/>
          <a:p>
            <a:r>
              <a:rPr lang="en-US" sz="2800" b="1" baseline="30000" dirty="0" smtClean="0">
                <a:solidFill>
                  <a:srgbClr val="FFFFFF"/>
                </a:solidFill>
                <a:effectLst>
                  <a:outerShdw blurRad="50800" dist="38100" dir="2700000" algn="tl" rotWithShape="0">
                    <a:schemeClr val="tx1">
                      <a:alpha val="43000"/>
                    </a:schemeClr>
                  </a:outerShdw>
                </a:effectLst>
                <a:latin typeface="Times New Roman"/>
                <a:cs typeface="Times New Roman"/>
              </a:rPr>
              <a:t>11</a:t>
            </a:r>
            <a:r>
              <a:rPr lang="en-US" sz="2800" b="1" baseline="30000" dirty="0">
                <a:solidFill>
                  <a:srgbClr val="FFFFFF"/>
                </a:solidFill>
                <a:effectLst>
                  <a:outerShdw blurRad="50800" dist="38100" dir="2700000" algn="tl" rotWithShape="0">
                    <a:schemeClr val="tx1">
                      <a:alpha val="43000"/>
                    </a:schemeClr>
                  </a:outerShdw>
                </a:effectLst>
                <a:latin typeface="Times New Roman"/>
                <a:cs typeface="Times New Roman"/>
              </a:rPr>
              <a:t> </a:t>
            </a:r>
            <a:r>
              <a:rPr lang="en-US" sz="2800" dirty="0">
                <a:solidFill>
                  <a:srgbClr val="FFFFFF"/>
                </a:solidFill>
                <a:effectLst>
                  <a:outerShdw blurRad="50800" dist="38100" dir="2700000" algn="tl" rotWithShape="0">
                    <a:schemeClr val="tx1">
                      <a:alpha val="43000"/>
                    </a:schemeClr>
                  </a:outerShdw>
                </a:effectLst>
                <a:latin typeface="Times New Roman"/>
                <a:cs typeface="Times New Roman"/>
              </a:rPr>
              <a:t>And Samuel said, “What have you done?” Saul said</a:t>
            </a:r>
            <a:r>
              <a:rPr lang="en-US" sz="2800" dirty="0" smtClean="0">
                <a:solidFill>
                  <a:srgbClr val="FFFFFF"/>
                </a:solidFill>
                <a:effectLst>
                  <a:outerShdw blurRad="50800" dist="38100" dir="2700000" algn="tl" rotWithShape="0">
                    <a:schemeClr val="tx1">
                      <a:alpha val="43000"/>
                    </a:schemeClr>
                  </a:outerShdw>
                </a:effectLst>
                <a:latin typeface="Times New Roman"/>
                <a:cs typeface="Times New Roman"/>
              </a:rPr>
              <a:t>, </a:t>
            </a:r>
            <a:r>
              <a:rPr lang="en-US" sz="2800" dirty="0">
                <a:solidFill>
                  <a:srgbClr val="FFFFFF"/>
                </a:solidFill>
                <a:effectLst>
                  <a:outerShdw blurRad="50800" dist="38100" dir="2700000" algn="tl" rotWithShape="0">
                    <a:schemeClr val="tx1">
                      <a:alpha val="43000"/>
                    </a:schemeClr>
                  </a:outerShdw>
                </a:effectLst>
                <a:latin typeface="Times New Roman"/>
                <a:cs typeface="Times New Roman"/>
              </a:rPr>
              <a:t>“When I saw that the people were scattered from me, and </a:t>
            </a:r>
            <a:r>
              <a:rPr lang="en-US" sz="2800" i="1" dirty="0">
                <a:solidFill>
                  <a:srgbClr val="FFFFFF"/>
                </a:solidFill>
                <a:effectLst>
                  <a:outerShdw blurRad="50800" dist="38100" dir="2700000" algn="tl" rotWithShape="0">
                    <a:schemeClr val="tx1">
                      <a:alpha val="43000"/>
                    </a:schemeClr>
                  </a:outerShdw>
                </a:effectLst>
                <a:latin typeface="Times New Roman"/>
                <a:cs typeface="Times New Roman"/>
              </a:rPr>
              <a:t>that</a:t>
            </a:r>
            <a:r>
              <a:rPr lang="en-US" sz="2800" dirty="0">
                <a:solidFill>
                  <a:srgbClr val="FFFFFF"/>
                </a:solidFill>
                <a:effectLst>
                  <a:outerShdw blurRad="50800" dist="38100" dir="2700000" algn="tl" rotWithShape="0">
                    <a:schemeClr val="tx1">
                      <a:alpha val="43000"/>
                    </a:schemeClr>
                  </a:outerShdw>
                </a:effectLst>
                <a:latin typeface="Times New Roman"/>
                <a:cs typeface="Times New Roman"/>
              </a:rPr>
              <a:t> you did not come within the days appointed, and </a:t>
            </a:r>
            <a:r>
              <a:rPr lang="en-US" sz="2800" i="1" dirty="0">
                <a:solidFill>
                  <a:srgbClr val="FFFFFF"/>
                </a:solidFill>
                <a:effectLst>
                  <a:outerShdw blurRad="50800" dist="38100" dir="2700000" algn="tl" rotWithShape="0">
                    <a:schemeClr val="tx1">
                      <a:alpha val="43000"/>
                    </a:schemeClr>
                  </a:outerShdw>
                </a:effectLst>
                <a:latin typeface="Times New Roman"/>
                <a:cs typeface="Times New Roman"/>
              </a:rPr>
              <a:t>that</a:t>
            </a:r>
            <a:r>
              <a:rPr lang="en-US" sz="2800" dirty="0">
                <a:solidFill>
                  <a:srgbClr val="FFFFFF"/>
                </a:solidFill>
                <a:effectLst>
                  <a:outerShdw blurRad="50800" dist="38100" dir="2700000" algn="tl" rotWithShape="0">
                    <a:schemeClr val="tx1">
                      <a:alpha val="43000"/>
                    </a:schemeClr>
                  </a:outerShdw>
                </a:effectLst>
                <a:latin typeface="Times New Roman"/>
                <a:cs typeface="Times New Roman"/>
              </a:rPr>
              <a:t> the Philistines gathered together </a:t>
            </a:r>
            <a:r>
              <a:rPr lang="en-US" sz="2800" dirty="0" smtClean="0">
                <a:solidFill>
                  <a:srgbClr val="FFFFFF"/>
                </a:solidFill>
                <a:effectLst>
                  <a:outerShdw blurRad="50800" dist="38100" dir="2700000" algn="tl" rotWithShape="0">
                    <a:schemeClr val="tx1">
                      <a:alpha val="43000"/>
                    </a:schemeClr>
                  </a:outerShdw>
                </a:effectLst>
                <a:latin typeface="Times New Roman"/>
                <a:cs typeface="Times New Roman"/>
              </a:rPr>
              <a:t>at </a:t>
            </a:r>
            <a:r>
              <a:rPr lang="en-US" sz="2800" dirty="0" err="1">
                <a:solidFill>
                  <a:srgbClr val="FFFFFF"/>
                </a:solidFill>
                <a:effectLst>
                  <a:outerShdw blurRad="50800" dist="38100" dir="2700000" algn="tl" rotWithShape="0">
                    <a:schemeClr val="tx1">
                      <a:alpha val="43000"/>
                    </a:schemeClr>
                  </a:outerShdw>
                </a:effectLst>
                <a:latin typeface="Times New Roman"/>
                <a:cs typeface="Times New Roman"/>
              </a:rPr>
              <a:t>Michmash</a:t>
            </a:r>
            <a:r>
              <a:rPr lang="en-US" sz="2800" dirty="0">
                <a:solidFill>
                  <a:srgbClr val="FFFFFF"/>
                </a:solidFill>
                <a:effectLst>
                  <a:outerShdw blurRad="50800" dist="38100" dir="2700000" algn="tl" rotWithShape="0">
                    <a:schemeClr val="tx1">
                      <a:alpha val="43000"/>
                    </a:schemeClr>
                  </a:outerShdw>
                </a:effectLst>
                <a:latin typeface="Times New Roman"/>
                <a:cs typeface="Times New Roman"/>
              </a:rPr>
              <a:t>, </a:t>
            </a:r>
            <a:r>
              <a:rPr lang="en-US" sz="2800" b="1" baseline="30000" dirty="0">
                <a:solidFill>
                  <a:srgbClr val="FFFFFF"/>
                </a:solidFill>
                <a:effectLst>
                  <a:outerShdw blurRad="50800" dist="38100" dir="2700000" algn="tl" rotWithShape="0">
                    <a:schemeClr val="tx1">
                      <a:alpha val="43000"/>
                    </a:schemeClr>
                  </a:outerShdw>
                </a:effectLst>
                <a:latin typeface="Times New Roman"/>
                <a:cs typeface="Times New Roman"/>
              </a:rPr>
              <a:t>12 </a:t>
            </a:r>
            <a:r>
              <a:rPr lang="en-US" sz="2800" dirty="0">
                <a:solidFill>
                  <a:srgbClr val="FFFFFF"/>
                </a:solidFill>
                <a:effectLst>
                  <a:outerShdw blurRad="50800" dist="38100" dir="2700000" algn="tl" rotWithShape="0">
                    <a:schemeClr val="tx1">
                      <a:alpha val="43000"/>
                    </a:schemeClr>
                  </a:outerShdw>
                </a:effectLst>
                <a:latin typeface="Times New Roman"/>
                <a:cs typeface="Times New Roman"/>
              </a:rPr>
              <a:t>then I said, ‘The Philistines will now come down on me at </a:t>
            </a:r>
            <a:r>
              <a:rPr lang="en-US" sz="2800" dirty="0" err="1">
                <a:solidFill>
                  <a:srgbClr val="FFFFFF"/>
                </a:solidFill>
                <a:effectLst>
                  <a:outerShdw blurRad="50800" dist="38100" dir="2700000" algn="tl" rotWithShape="0">
                    <a:schemeClr val="tx1">
                      <a:alpha val="43000"/>
                    </a:schemeClr>
                  </a:outerShdw>
                </a:effectLst>
                <a:latin typeface="Times New Roman"/>
                <a:cs typeface="Times New Roman"/>
              </a:rPr>
              <a:t>Gilgal</a:t>
            </a:r>
            <a:r>
              <a:rPr lang="en-US" sz="2800" dirty="0">
                <a:solidFill>
                  <a:srgbClr val="FFFFFF"/>
                </a:solidFill>
                <a:effectLst>
                  <a:outerShdw blurRad="50800" dist="38100" dir="2700000" algn="tl" rotWithShape="0">
                    <a:schemeClr val="tx1">
                      <a:alpha val="43000"/>
                    </a:schemeClr>
                  </a:outerShdw>
                </a:effectLst>
                <a:latin typeface="Times New Roman"/>
                <a:cs typeface="Times New Roman"/>
              </a:rPr>
              <a:t>, and I have not made supplication to the Lord.’ Therefore I felt compelled, and offered a burnt offering.” </a:t>
            </a:r>
            <a:r>
              <a:rPr lang="en-US" sz="2800" b="1" baseline="30000" dirty="0">
                <a:solidFill>
                  <a:srgbClr val="FFFFFF"/>
                </a:solidFill>
                <a:effectLst>
                  <a:outerShdw blurRad="50800" dist="38100" dir="2700000" algn="tl" rotWithShape="0">
                    <a:schemeClr val="tx1">
                      <a:alpha val="43000"/>
                    </a:schemeClr>
                  </a:outerShdw>
                </a:effectLst>
                <a:latin typeface="Times New Roman"/>
                <a:cs typeface="Times New Roman"/>
              </a:rPr>
              <a:t>13 </a:t>
            </a:r>
            <a:r>
              <a:rPr lang="en-US" sz="2800" dirty="0">
                <a:solidFill>
                  <a:srgbClr val="66FFFF"/>
                </a:solidFill>
                <a:effectLst>
                  <a:outerShdw blurRad="50800" dist="38100" dir="2700000" algn="tl" rotWithShape="0">
                    <a:schemeClr val="tx1">
                      <a:alpha val="43000"/>
                    </a:schemeClr>
                  </a:outerShdw>
                </a:effectLst>
                <a:latin typeface="Times New Roman"/>
                <a:cs typeface="Times New Roman"/>
              </a:rPr>
              <a:t>And Samuel said to Saul, </a:t>
            </a:r>
            <a:r>
              <a:rPr lang="en-US" sz="2800" b="1" dirty="0">
                <a:solidFill>
                  <a:srgbClr val="66FFFF"/>
                </a:solidFill>
                <a:effectLst>
                  <a:outerShdw blurRad="50800" dist="38100" dir="2700000" algn="tl" rotWithShape="0">
                    <a:schemeClr val="tx1">
                      <a:alpha val="43000"/>
                    </a:schemeClr>
                  </a:outerShdw>
                </a:effectLst>
                <a:latin typeface="Times New Roman"/>
                <a:cs typeface="Times New Roman"/>
              </a:rPr>
              <a:t>“You have done foolishly. You have not kept the commandment of the Lord your God, which He commanded you. For now the Lord would have established your kingdom over </a:t>
            </a:r>
            <a:r>
              <a:rPr lang="en-US" sz="2800" b="1" dirty="0" smtClean="0">
                <a:solidFill>
                  <a:srgbClr val="66FFFF"/>
                </a:solidFill>
                <a:effectLst>
                  <a:outerShdw blurRad="50800" dist="38100" dir="2700000" algn="tl" rotWithShape="0">
                    <a:schemeClr val="tx1">
                      <a:alpha val="43000"/>
                    </a:schemeClr>
                  </a:outerShdw>
                </a:effectLst>
                <a:latin typeface="Times New Roman"/>
                <a:cs typeface="Times New Roman"/>
              </a:rPr>
              <a:t>Israel </a:t>
            </a:r>
            <a:r>
              <a:rPr lang="en-US" sz="2800" b="1" dirty="0">
                <a:solidFill>
                  <a:srgbClr val="66FFFF"/>
                </a:solidFill>
                <a:effectLst>
                  <a:outerShdw blurRad="50800" dist="38100" dir="2700000" algn="tl" rotWithShape="0">
                    <a:schemeClr val="tx1">
                      <a:alpha val="43000"/>
                    </a:schemeClr>
                  </a:outerShdw>
                </a:effectLst>
                <a:latin typeface="Times New Roman"/>
                <a:cs typeface="Times New Roman"/>
              </a:rPr>
              <a:t>forever.</a:t>
            </a:r>
            <a:r>
              <a:rPr lang="en-US" sz="2800" dirty="0">
                <a:solidFill>
                  <a:srgbClr val="FFFFFF"/>
                </a:solidFill>
                <a:effectLst>
                  <a:outerShdw blurRad="50800" dist="38100" dir="2700000" algn="tl" rotWithShape="0">
                    <a:schemeClr val="tx1">
                      <a:alpha val="43000"/>
                    </a:schemeClr>
                  </a:outerShdw>
                </a:effectLst>
                <a:latin typeface="Times New Roman"/>
                <a:cs typeface="Times New Roman"/>
              </a:rPr>
              <a:t> </a:t>
            </a:r>
            <a:r>
              <a:rPr lang="en-US" sz="2800" b="1" baseline="30000" dirty="0">
                <a:solidFill>
                  <a:srgbClr val="FFFFFF"/>
                </a:solidFill>
                <a:effectLst>
                  <a:outerShdw blurRad="50800" dist="38100" dir="2700000" algn="tl" rotWithShape="0">
                    <a:schemeClr val="tx1">
                      <a:alpha val="43000"/>
                    </a:schemeClr>
                  </a:outerShdw>
                </a:effectLst>
                <a:latin typeface="Times New Roman"/>
                <a:cs typeface="Times New Roman"/>
              </a:rPr>
              <a:t>14 </a:t>
            </a:r>
            <a:r>
              <a:rPr lang="en-US" sz="2800" dirty="0">
                <a:solidFill>
                  <a:srgbClr val="FFFFFF"/>
                </a:solidFill>
                <a:effectLst>
                  <a:outerShdw blurRad="50800" dist="38100" dir="2700000" algn="tl" rotWithShape="0">
                    <a:schemeClr val="tx1">
                      <a:alpha val="43000"/>
                    </a:schemeClr>
                  </a:outerShdw>
                </a:effectLst>
                <a:latin typeface="Times New Roman"/>
                <a:cs typeface="Times New Roman"/>
              </a:rPr>
              <a:t>But now your kingdom shall not continue</a:t>
            </a:r>
            <a:r>
              <a:rPr lang="en-US" sz="2800" dirty="0" smtClean="0">
                <a:solidFill>
                  <a:srgbClr val="FFFFFF"/>
                </a:solidFill>
                <a:effectLst>
                  <a:outerShdw blurRad="50800" dist="38100" dir="2700000" algn="tl" rotWithShape="0">
                    <a:schemeClr val="tx1">
                      <a:alpha val="43000"/>
                    </a:schemeClr>
                  </a:outerShdw>
                </a:effectLst>
                <a:latin typeface="Times New Roman"/>
                <a:cs typeface="Times New Roman"/>
              </a:rPr>
              <a:t>. The Lord has </a:t>
            </a:r>
            <a:r>
              <a:rPr lang="en-US" sz="2800" dirty="0">
                <a:solidFill>
                  <a:srgbClr val="FFFFFF"/>
                </a:solidFill>
                <a:effectLst>
                  <a:outerShdw blurRad="50800" dist="38100" dir="2700000" algn="tl" rotWithShape="0">
                    <a:schemeClr val="tx1">
                      <a:alpha val="43000"/>
                    </a:schemeClr>
                  </a:outerShdw>
                </a:effectLst>
                <a:latin typeface="Times New Roman"/>
                <a:cs typeface="Times New Roman"/>
              </a:rPr>
              <a:t>sought for Himself a man after His own heart, </a:t>
            </a:r>
            <a:r>
              <a:rPr lang="en-US" sz="2800" dirty="0" smtClean="0">
                <a:solidFill>
                  <a:srgbClr val="FFFFFF"/>
                </a:solidFill>
                <a:effectLst>
                  <a:outerShdw blurRad="50800" dist="38100" dir="2700000" algn="tl" rotWithShape="0">
                    <a:schemeClr val="tx1">
                      <a:alpha val="43000"/>
                    </a:schemeClr>
                  </a:outerShdw>
                </a:effectLst>
                <a:latin typeface="Times New Roman"/>
                <a:cs typeface="Times New Roman"/>
              </a:rPr>
              <a:t>and the Lord has commanded </a:t>
            </a:r>
            <a:r>
              <a:rPr lang="en-US" sz="2800" dirty="0">
                <a:solidFill>
                  <a:srgbClr val="FFFFFF"/>
                </a:solidFill>
                <a:effectLst>
                  <a:outerShdw blurRad="50800" dist="38100" dir="2700000" algn="tl" rotWithShape="0">
                    <a:schemeClr val="tx1">
                      <a:alpha val="43000"/>
                    </a:schemeClr>
                  </a:outerShdw>
                </a:effectLst>
                <a:latin typeface="Times New Roman"/>
                <a:cs typeface="Times New Roman"/>
              </a:rPr>
              <a:t>him </a:t>
            </a:r>
            <a:r>
              <a:rPr lang="en-US" sz="2800" i="1" dirty="0">
                <a:solidFill>
                  <a:srgbClr val="FFFFFF"/>
                </a:solidFill>
                <a:effectLst>
                  <a:outerShdw blurRad="50800" dist="38100" dir="2700000" algn="tl" rotWithShape="0">
                    <a:schemeClr val="tx1">
                      <a:alpha val="43000"/>
                    </a:schemeClr>
                  </a:outerShdw>
                </a:effectLst>
                <a:latin typeface="Times New Roman"/>
                <a:cs typeface="Times New Roman"/>
              </a:rPr>
              <a:t>to be</a:t>
            </a:r>
            <a:r>
              <a:rPr lang="en-US" sz="2800" dirty="0">
                <a:solidFill>
                  <a:srgbClr val="FFFFFF"/>
                </a:solidFill>
                <a:effectLst>
                  <a:outerShdw blurRad="50800" dist="38100" dir="2700000" algn="tl" rotWithShape="0">
                    <a:schemeClr val="tx1">
                      <a:alpha val="43000"/>
                    </a:schemeClr>
                  </a:outerShdw>
                </a:effectLst>
                <a:latin typeface="Times New Roman"/>
                <a:cs typeface="Times New Roman"/>
              </a:rPr>
              <a:t> commander over His people, because you have not kept what the Lord commanded you.” </a:t>
            </a:r>
            <a:endParaRPr lang="en-US" sz="2800" dirty="0">
              <a:solidFill>
                <a:srgbClr val="FFFFFF"/>
              </a:solidFill>
              <a:effectLst>
                <a:outerShdw blurRad="50800" dist="38100" dir="2700000" algn="tl" rotWithShape="0">
                  <a:schemeClr val="tx1">
                    <a:alpha val="43000"/>
                  </a:schemeClr>
                </a:outerShdw>
              </a:effectLst>
              <a:latin typeface="Times New Roman"/>
              <a:cs typeface="Times New Roman"/>
            </a:endParaRPr>
          </a:p>
        </p:txBody>
      </p:sp>
    </p:spTree>
    <p:extLst>
      <p:ext uri="{BB962C8B-B14F-4D97-AF65-F5344CB8AC3E}">
        <p14:creationId xmlns:p14="http://schemas.microsoft.com/office/powerpoint/2010/main" val="264328142"/>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6200" y="76200"/>
            <a:ext cx="9067800" cy="6555642"/>
          </a:xfrm>
          <a:prstGeom prst="rect">
            <a:avLst/>
          </a:prstGeom>
          <a:noFill/>
        </p:spPr>
        <p:txBody>
          <a:bodyPr wrap="square" rtlCol="0">
            <a:spAutoFit/>
          </a:bodyPr>
          <a:lstStyle/>
          <a:p>
            <a:r>
              <a:rPr lang="en-US" sz="2800" b="1" baseline="30000" dirty="0" smtClean="0">
                <a:solidFill>
                  <a:srgbClr val="FFFFFF"/>
                </a:solidFill>
                <a:effectLst>
                  <a:outerShdw blurRad="50800" dist="38100" dir="2700000" algn="tl" rotWithShape="0">
                    <a:schemeClr val="tx1">
                      <a:alpha val="43000"/>
                    </a:schemeClr>
                  </a:outerShdw>
                </a:effectLst>
                <a:latin typeface="Times New Roman"/>
                <a:cs typeface="Times New Roman"/>
              </a:rPr>
              <a:t>11</a:t>
            </a:r>
            <a:r>
              <a:rPr lang="en-US" sz="2800" b="1" baseline="30000" dirty="0">
                <a:solidFill>
                  <a:srgbClr val="FFFFFF"/>
                </a:solidFill>
                <a:effectLst>
                  <a:outerShdw blurRad="50800" dist="38100" dir="2700000" algn="tl" rotWithShape="0">
                    <a:schemeClr val="tx1">
                      <a:alpha val="43000"/>
                    </a:schemeClr>
                  </a:outerShdw>
                </a:effectLst>
                <a:latin typeface="Times New Roman"/>
                <a:cs typeface="Times New Roman"/>
              </a:rPr>
              <a:t> </a:t>
            </a:r>
            <a:r>
              <a:rPr lang="en-US" sz="2800" dirty="0">
                <a:solidFill>
                  <a:srgbClr val="FFFFFF"/>
                </a:solidFill>
                <a:effectLst>
                  <a:outerShdw blurRad="50800" dist="38100" dir="2700000" algn="tl" rotWithShape="0">
                    <a:schemeClr val="tx1">
                      <a:alpha val="43000"/>
                    </a:schemeClr>
                  </a:outerShdw>
                </a:effectLst>
                <a:latin typeface="Times New Roman"/>
                <a:cs typeface="Times New Roman"/>
              </a:rPr>
              <a:t>And Samuel said, “What have you done?” Saul said</a:t>
            </a:r>
            <a:r>
              <a:rPr lang="en-US" sz="2800" dirty="0" smtClean="0">
                <a:solidFill>
                  <a:srgbClr val="FFFFFF"/>
                </a:solidFill>
                <a:effectLst>
                  <a:outerShdw blurRad="50800" dist="38100" dir="2700000" algn="tl" rotWithShape="0">
                    <a:schemeClr val="tx1">
                      <a:alpha val="43000"/>
                    </a:schemeClr>
                  </a:outerShdw>
                </a:effectLst>
                <a:latin typeface="Times New Roman"/>
                <a:cs typeface="Times New Roman"/>
              </a:rPr>
              <a:t>, </a:t>
            </a:r>
            <a:r>
              <a:rPr lang="en-US" sz="2800" dirty="0">
                <a:solidFill>
                  <a:srgbClr val="FFFFFF"/>
                </a:solidFill>
                <a:effectLst>
                  <a:outerShdw blurRad="50800" dist="38100" dir="2700000" algn="tl" rotWithShape="0">
                    <a:schemeClr val="tx1">
                      <a:alpha val="43000"/>
                    </a:schemeClr>
                  </a:outerShdw>
                </a:effectLst>
                <a:latin typeface="Times New Roman"/>
                <a:cs typeface="Times New Roman"/>
              </a:rPr>
              <a:t>“When I saw that the people were scattered from me, and </a:t>
            </a:r>
            <a:r>
              <a:rPr lang="en-US" sz="2800" i="1" dirty="0">
                <a:solidFill>
                  <a:srgbClr val="FFFFFF"/>
                </a:solidFill>
                <a:effectLst>
                  <a:outerShdw blurRad="50800" dist="38100" dir="2700000" algn="tl" rotWithShape="0">
                    <a:schemeClr val="tx1">
                      <a:alpha val="43000"/>
                    </a:schemeClr>
                  </a:outerShdw>
                </a:effectLst>
                <a:latin typeface="Times New Roman"/>
                <a:cs typeface="Times New Roman"/>
              </a:rPr>
              <a:t>that</a:t>
            </a:r>
            <a:r>
              <a:rPr lang="en-US" sz="2800" dirty="0">
                <a:solidFill>
                  <a:srgbClr val="FFFFFF"/>
                </a:solidFill>
                <a:effectLst>
                  <a:outerShdw blurRad="50800" dist="38100" dir="2700000" algn="tl" rotWithShape="0">
                    <a:schemeClr val="tx1">
                      <a:alpha val="43000"/>
                    </a:schemeClr>
                  </a:outerShdw>
                </a:effectLst>
                <a:latin typeface="Times New Roman"/>
                <a:cs typeface="Times New Roman"/>
              </a:rPr>
              <a:t> you did not come within the days appointed, and </a:t>
            </a:r>
            <a:r>
              <a:rPr lang="en-US" sz="2800" i="1" dirty="0">
                <a:solidFill>
                  <a:srgbClr val="FFFFFF"/>
                </a:solidFill>
                <a:effectLst>
                  <a:outerShdw blurRad="50800" dist="38100" dir="2700000" algn="tl" rotWithShape="0">
                    <a:schemeClr val="tx1">
                      <a:alpha val="43000"/>
                    </a:schemeClr>
                  </a:outerShdw>
                </a:effectLst>
                <a:latin typeface="Times New Roman"/>
                <a:cs typeface="Times New Roman"/>
              </a:rPr>
              <a:t>that</a:t>
            </a:r>
            <a:r>
              <a:rPr lang="en-US" sz="2800" dirty="0">
                <a:solidFill>
                  <a:srgbClr val="FFFFFF"/>
                </a:solidFill>
                <a:effectLst>
                  <a:outerShdw blurRad="50800" dist="38100" dir="2700000" algn="tl" rotWithShape="0">
                    <a:schemeClr val="tx1">
                      <a:alpha val="43000"/>
                    </a:schemeClr>
                  </a:outerShdw>
                </a:effectLst>
                <a:latin typeface="Times New Roman"/>
                <a:cs typeface="Times New Roman"/>
              </a:rPr>
              <a:t> the Philistines gathered together </a:t>
            </a:r>
            <a:r>
              <a:rPr lang="en-US" sz="2800" dirty="0" smtClean="0">
                <a:solidFill>
                  <a:srgbClr val="FFFFFF"/>
                </a:solidFill>
                <a:effectLst>
                  <a:outerShdw blurRad="50800" dist="38100" dir="2700000" algn="tl" rotWithShape="0">
                    <a:schemeClr val="tx1">
                      <a:alpha val="43000"/>
                    </a:schemeClr>
                  </a:outerShdw>
                </a:effectLst>
                <a:latin typeface="Times New Roman"/>
                <a:cs typeface="Times New Roman"/>
              </a:rPr>
              <a:t>at </a:t>
            </a:r>
            <a:r>
              <a:rPr lang="en-US" sz="2800" dirty="0" err="1">
                <a:solidFill>
                  <a:srgbClr val="FFFFFF"/>
                </a:solidFill>
                <a:effectLst>
                  <a:outerShdw blurRad="50800" dist="38100" dir="2700000" algn="tl" rotWithShape="0">
                    <a:schemeClr val="tx1">
                      <a:alpha val="43000"/>
                    </a:schemeClr>
                  </a:outerShdw>
                </a:effectLst>
                <a:latin typeface="Times New Roman"/>
                <a:cs typeface="Times New Roman"/>
              </a:rPr>
              <a:t>Michmash</a:t>
            </a:r>
            <a:r>
              <a:rPr lang="en-US" sz="2800" dirty="0">
                <a:solidFill>
                  <a:srgbClr val="FFFFFF"/>
                </a:solidFill>
                <a:effectLst>
                  <a:outerShdw blurRad="50800" dist="38100" dir="2700000" algn="tl" rotWithShape="0">
                    <a:schemeClr val="tx1">
                      <a:alpha val="43000"/>
                    </a:schemeClr>
                  </a:outerShdw>
                </a:effectLst>
                <a:latin typeface="Times New Roman"/>
                <a:cs typeface="Times New Roman"/>
              </a:rPr>
              <a:t>, </a:t>
            </a:r>
            <a:r>
              <a:rPr lang="en-US" sz="2800" b="1" baseline="30000" dirty="0">
                <a:solidFill>
                  <a:srgbClr val="FFFFFF"/>
                </a:solidFill>
                <a:effectLst>
                  <a:outerShdw blurRad="50800" dist="38100" dir="2700000" algn="tl" rotWithShape="0">
                    <a:schemeClr val="tx1">
                      <a:alpha val="43000"/>
                    </a:schemeClr>
                  </a:outerShdw>
                </a:effectLst>
                <a:latin typeface="Times New Roman"/>
                <a:cs typeface="Times New Roman"/>
              </a:rPr>
              <a:t>12 </a:t>
            </a:r>
            <a:r>
              <a:rPr lang="en-US" sz="2800" dirty="0">
                <a:solidFill>
                  <a:srgbClr val="FFFFFF"/>
                </a:solidFill>
                <a:effectLst>
                  <a:outerShdw blurRad="50800" dist="38100" dir="2700000" algn="tl" rotWithShape="0">
                    <a:schemeClr val="tx1">
                      <a:alpha val="43000"/>
                    </a:schemeClr>
                  </a:outerShdw>
                </a:effectLst>
                <a:latin typeface="Times New Roman"/>
                <a:cs typeface="Times New Roman"/>
              </a:rPr>
              <a:t>then I said, ‘The Philistines will now come down on me at </a:t>
            </a:r>
            <a:r>
              <a:rPr lang="en-US" sz="2800" dirty="0" err="1">
                <a:solidFill>
                  <a:srgbClr val="FFFFFF"/>
                </a:solidFill>
                <a:effectLst>
                  <a:outerShdw blurRad="50800" dist="38100" dir="2700000" algn="tl" rotWithShape="0">
                    <a:schemeClr val="tx1">
                      <a:alpha val="43000"/>
                    </a:schemeClr>
                  </a:outerShdw>
                </a:effectLst>
                <a:latin typeface="Times New Roman"/>
                <a:cs typeface="Times New Roman"/>
              </a:rPr>
              <a:t>Gilgal</a:t>
            </a:r>
            <a:r>
              <a:rPr lang="en-US" sz="2800" dirty="0">
                <a:solidFill>
                  <a:srgbClr val="FFFFFF"/>
                </a:solidFill>
                <a:effectLst>
                  <a:outerShdw blurRad="50800" dist="38100" dir="2700000" algn="tl" rotWithShape="0">
                    <a:schemeClr val="tx1">
                      <a:alpha val="43000"/>
                    </a:schemeClr>
                  </a:outerShdw>
                </a:effectLst>
                <a:latin typeface="Times New Roman"/>
                <a:cs typeface="Times New Roman"/>
              </a:rPr>
              <a:t>, and I have not made supplication to the Lord.’ Therefore I felt compelled, and offered a burnt offering.” </a:t>
            </a:r>
            <a:r>
              <a:rPr lang="en-US" sz="2800" b="1" baseline="30000" dirty="0">
                <a:solidFill>
                  <a:srgbClr val="FFFFFF"/>
                </a:solidFill>
                <a:effectLst>
                  <a:outerShdw blurRad="50800" dist="38100" dir="2700000" algn="tl" rotWithShape="0">
                    <a:schemeClr val="tx1">
                      <a:alpha val="43000"/>
                    </a:schemeClr>
                  </a:outerShdw>
                </a:effectLst>
                <a:latin typeface="Times New Roman"/>
                <a:cs typeface="Times New Roman"/>
              </a:rPr>
              <a:t>13 </a:t>
            </a:r>
            <a:r>
              <a:rPr lang="en-US" sz="2800" dirty="0">
                <a:solidFill>
                  <a:srgbClr val="66FFFF"/>
                </a:solidFill>
                <a:effectLst>
                  <a:outerShdw blurRad="50800" dist="38100" dir="2700000" algn="tl" rotWithShape="0">
                    <a:schemeClr val="tx1">
                      <a:alpha val="43000"/>
                    </a:schemeClr>
                  </a:outerShdw>
                </a:effectLst>
                <a:latin typeface="Times New Roman"/>
                <a:cs typeface="Times New Roman"/>
              </a:rPr>
              <a:t>And Samuel said to Saul, </a:t>
            </a:r>
            <a:r>
              <a:rPr lang="en-US" sz="2800" b="1" dirty="0">
                <a:solidFill>
                  <a:srgbClr val="66FFFF"/>
                </a:solidFill>
                <a:effectLst>
                  <a:outerShdw blurRad="50800" dist="38100" dir="2700000" algn="tl" rotWithShape="0">
                    <a:schemeClr val="tx1">
                      <a:alpha val="43000"/>
                    </a:schemeClr>
                  </a:outerShdw>
                </a:effectLst>
                <a:latin typeface="Times New Roman"/>
                <a:cs typeface="Times New Roman"/>
              </a:rPr>
              <a:t>“You have done foolishly. You have not kept the commandment of the Lord your God, which He commanded you. For now the Lord would have established your kingdom over </a:t>
            </a:r>
            <a:r>
              <a:rPr lang="en-US" sz="2800" b="1" dirty="0" smtClean="0">
                <a:solidFill>
                  <a:srgbClr val="66FFFF"/>
                </a:solidFill>
                <a:effectLst>
                  <a:outerShdw blurRad="50800" dist="38100" dir="2700000" algn="tl" rotWithShape="0">
                    <a:schemeClr val="tx1">
                      <a:alpha val="43000"/>
                    </a:schemeClr>
                  </a:outerShdw>
                </a:effectLst>
                <a:latin typeface="Times New Roman"/>
                <a:cs typeface="Times New Roman"/>
              </a:rPr>
              <a:t>Israel </a:t>
            </a:r>
            <a:r>
              <a:rPr lang="en-US" sz="2800" b="1" dirty="0">
                <a:solidFill>
                  <a:srgbClr val="66FFFF"/>
                </a:solidFill>
                <a:effectLst>
                  <a:outerShdw blurRad="50800" dist="38100" dir="2700000" algn="tl" rotWithShape="0">
                    <a:schemeClr val="tx1">
                      <a:alpha val="43000"/>
                    </a:schemeClr>
                  </a:outerShdw>
                </a:effectLst>
                <a:latin typeface="Times New Roman"/>
                <a:cs typeface="Times New Roman"/>
              </a:rPr>
              <a:t>forever.</a:t>
            </a:r>
            <a:r>
              <a:rPr lang="en-US" sz="2800" dirty="0">
                <a:solidFill>
                  <a:srgbClr val="FFFFFF"/>
                </a:solidFill>
                <a:effectLst>
                  <a:outerShdw blurRad="50800" dist="38100" dir="2700000" algn="tl" rotWithShape="0">
                    <a:schemeClr val="tx1">
                      <a:alpha val="43000"/>
                    </a:schemeClr>
                  </a:outerShdw>
                </a:effectLst>
                <a:latin typeface="Times New Roman"/>
                <a:cs typeface="Times New Roman"/>
              </a:rPr>
              <a:t> </a:t>
            </a:r>
            <a:r>
              <a:rPr lang="en-US" sz="2800" b="1" baseline="30000" dirty="0">
                <a:solidFill>
                  <a:srgbClr val="FFFFFF"/>
                </a:solidFill>
                <a:effectLst>
                  <a:outerShdw blurRad="50800" dist="38100" dir="2700000" algn="tl" rotWithShape="0">
                    <a:schemeClr val="tx1">
                      <a:alpha val="43000"/>
                    </a:schemeClr>
                  </a:outerShdw>
                </a:effectLst>
                <a:latin typeface="Times New Roman"/>
                <a:cs typeface="Times New Roman"/>
              </a:rPr>
              <a:t>14 </a:t>
            </a:r>
            <a:r>
              <a:rPr lang="en-US" sz="2800" dirty="0">
                <a:solidFill>
                  <a:srgbClr val="FFFFFF"/>
                </a:solidFill>
                <a:effectLst>
                  <a:outerShdw blurRad="50800" dist="38100" dir="2700000" algn="tl" rotWithShape="0">
                    <a:schemeClr val="tx1">
                      <a:alpha val="43000"/>
                    </a:schemeClr>
                  </a:outerShdw>
                </a:effectLst>
                <a:latin typeface="Times New Roman"/>
                <a:cs typeface="Times New Roman"/>
              </a:rPr>
              <a:t>But now your kingdom shall not continue</a:t>
            </a:r>
            <a:r>
              <a:rPr lang="en-US" sz="2800" dirty="0" smtClean="0">
                <a:solidFill>
                  <a:srgbClr val="FFFFFF"/>
                </a:solidFill>
                <a:effectLst>
                  <a:outerShdw blurRad="50800" dist="38100" dir="2700000" algn="tl" rotWithShape="0">
                    <a:schemeClr val="tx1">
                      <a:alpha val="43000"/>
                    </a:schemeClr>
                  </a:outerShdw>
                </a:effectLst>
                <a:latin typeface="Times New Roman"/>
                <a:cs typeface="Times New Roman"/>
              </a:rPr>
              <a:t>. </a:t>
            </a:r>
            <a:r>
              <a:rPr lang="en-US" sz="2800" b="1" dirty="0" smtClean="0">
                <a:solidFill>
                  <a:srgbClr val="FFFF66"/>
                </a:solidFill>
                <a:effectLst>
                  <a:outerShdw blurRad="50800" dist="38100" dir="2700000" algn="tl" rotWithShape="0">
                    <a:schemeClr val="tx1">
                      <a:alpha val="43000"/>
                    </a:schemeClr>
                  </a:outerShdw>
                </a:effectLst>
                <a:latin typeface="Times New Roman"/>
                <a:cs typeface="Times New Roman"/>
              </a:rPr>
              <a:t>The Lord has </a:t>
            </a:r>
            <a:r>
              <a:rPr lang="en-US" sz="2800" b="1" dirty="0">
                <a:solidFill>
                  <a:srgbClr val="FFFF66"/>
                </a:solidFill>
                <a:effectLst>
                  <a:outerShdw blurRad="50800" dist="38100" dir="2700000" algn="tl" rotWithShape="0">
                    <a:schemeClr val="tx1">
                      <a:alpha val="43000"/>
                    </a:schemeClr>
                  </a:outerShdw>
                </a:effectLst>
                <a:latin typeface="Times New Roman"/>
                <a:cs typeface="Times New Roman"/>
              </a:rPr>
              <a:t>sought for Himself a man after His own heart, </a:t>
            </a:r>
            <a:r>
              <a:rPr lang="en-US" sz="2800" dirty="0" smtClean="0">
                <a:solidFill>
                  <a:srgbClr val="FFFF66"/>
                </a:solidFill>
                <a:effectLst>
                  <a:outerShdw blurRad="50800" dist="38100" dir="2700000" algn="tl" rotWithShape="0">
                    <a:schemeClr val="tx1">
                      <a:alpha val="43000"/>
                    </a:schemeClr>
                  </a:outerShdw>
                </a:effectLst>
                <a:latin typeface="Times New Roman"/>
                <a:cs typeface="Times New Roman"/>
              </a:rPr>
              <a:t>and the Lord has commanded </a:t>
            </a:r>
            <a:r>
              <a:rPr lang="en-US" sz="2800" dirty="0">
                <a:solidFill>
                  <a:srgbClr val="FFFF66"/>
                </a:solidFill>
                <a:effectLst>
                  <a:outerShdw blurRad="50800" dist="38100" dir="2700000" algn="tl" rotWithShape="0">
                    <a:schemeClr val="tx1">
                      <a:alpha val="43000"/>
                    </a:schemeClr>
                  </a:outerShdw>
                </a:effectLst>
                <a:latin typeface="Times New Roman"/>
                <a:cs typeface="Times New Roman"/>
              </a:rPr>
              <a:t>him </a:t>
            </a:r>
            <a:r>
              <a:rPr lang="en-US" sz="2800" i="1" dirty="0" smtClean="0">
                <a:solidFill>
                  <a:srgbClr val="FFFF66"/>
                </a:solidFill>
                <a:effectLst>
                  <a:outerShdw blurRad="50800" dist="38100" dir="2700000" algn="tl" rotWithShape="0">
                    <a:schemeClr val="tx1">
                      <a:alpha val="43000"/>
                    </a:schemeClr>
                  </a:outerShdw>
                </a:effectLst>
                <a:latin typeface="Times New Roman"/>
                <a:cs typeface="Times New Roman"/>
              </a:rPr>
              <a:t>to be </a:t>
            </a:r>
            <a:r>
              <a:rPr lang="en-US" sz="2800" dirty="0" smtClean="0">
                <a:solidFill>
                  <a:srgbClr val="FFFF66"/>
                </a:solidFill>
                <a:effectLst>
                  <a:outerShdw blurRad="50800" dist="38100" dir="2700000" algn="tl" rotWithShape="0">
                    <a:schemeClr val="tx1">
                      <a:alpha val="43000"/>
                    </a:schemeClr>
                  </a:outerShdw>
                </a:effectLst>
                <a:latin typeface="Times New Roman"/>
                <a:cs typeface="Times New Roman"/>
              </a:rPr>
              <a:t>commander over His </a:t>
            </a:r>
            <a:r>
              <a:rPr lang="en-US" sz="2800" dirty="0">
                <a:solidFill>
                  <a:srgbClr val="FFFF66"/>
                </a:solidFill>
                <a:effectLst>
                  <a:outerShdw blurRad="50800" dist="38100" dir="2700000" algn="tl" rotWithShape="0">
                    <a:schemeClr val="tx1">
                      <a:alpha val="43000"/>
                    </a:schemeClr>
                  </a:outerShdw>
                </a:effectLst>
                <a:latin typeface="Times New Roman"/>
                <a:cs typeface="Times New Roman"/>
              </a:rPr>
              <a:t>people, because you have not kept </a:t>
            </a:r>
            <a:r>
              <a:rPr lang="en-US" sz="2800" dirty="0" smtClean="0">
                <a:solidFill>
                  <a:srgbClr val="FFFF66"/>
                </a:solidFill>
                <a:effectLst>
                  <a:outerShdw blurRad="50800" dist="38100" dir="2700000" algn="tl" rotWithShape="0">
                    <a:schemeClr val="tx1">
                      <a:alpha val="43000"/>
                    </a:schemeClr>
                  </a:outerShdw>
                </a:effectLst>
                <a:latin typeface="Times New Roman"/>
                <a:cs typeface="Times New Roman"/>
              </a:rPr>
              <a:t>what the Lord commanded you</a:t>
            </a:r>
            <a:r>
              <a:rPr lang="en-US" sz="2800" dirty="0">
                <a:solidFill>
                  <a:srgbClr val="FFFF66"/>
                </a:solidFill>
                <a:effectLst>
                  <a:outerShdw blurRad="50800" dist="38100" dir="2700000" algn="tl" rotWithShape="0">
                    <a:schemeClr val="tx1">
                      <a:alpha val="43000"/>
                    </a:schemeClr>
                  </a:outerShdw>
                </a:effectLst>
                <a:latin typeface="Times New Roman"/>
                <a:cs typeface="Times New Roman"/>
              </a:rPr>
              <a:t>.</a:t>
            </a:r>
            <a:r>
              <a:rPr lang="en-US" sz="2800" dirty="0">
                <a:solidFill>
                  <a:srgbClr val="FFFFFF"/>
                </a:solidFill>
                <a:effectLst>
                  <a:outerShdw blurRad="50800" dist="38100" dir="2700000" algn="tl" rotWithShape="0">
                    <a:schemeClr val="tx1">
                      <a:alpha val="43000"/>
                    </a:schemeClr>
                  </a:outerShdw>
                </a:effectLst>
                <a:latin typeface="Times New Roman"/>
                <a:cs typeface="Times New Roman"/>
              </a:rPr>
              <a:t>” </a:t>
            </a:r>
            <a:endParaRPr lang="en-US" sz="2800" dirty="0">
              <a:solidFill>
                <a:srgbClr val="FFFFFF"/>
              </a:solidFill>
              <a:effectLst>
                <a:outerShdw blurRad="50800" dist="38100" dir="2700000" algn="tl" rotWithShape="0">
                  <a:schemeClr val="tx1">
                    <a:alpha val="43000"/>
                  </a:schemeClr>
                </a:outerShdw>
              </a:effectLst>
              <a:latin typeface="Times New Roman"/>
              <a:cs typeface="Times New Roman"/>
            </a:endParaRPr>
          </a:p>
        </p:txBody>
      </p:sp>
    </p:spTree>
    <p:extLst>
      <p:ext uri="{BB962C8B-B14F-4D97-AF65-F5344CB8AC3E}">
        <p14:creationId xmlns:p14="http://schemas.microsoft.com/office/powerpoint/2010/main" val="3650722183"/>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0"/>
            <a:ext cx="9144000" cy="914400"/>
          </a:xfrm>
        </p:spPr>
        <p:txBody>
          <a:bodyPr>
            <a:normAutofit fontScale="90000"/>
          </a:bodyPr>
          <a:lstStyle/>
          <a:p>
            <a:r>
              <a:rPr lang="en-US" b="1" dirty="0" smtClean="0">
                <a:solidFill>
                  <a:srgbClr val="FFFF00"/>
                </a:solidFill>
                <a:effectLst>
                  <a:outerShdw blurRad="50800" dist="38100" dir="2700000" algn="tl" rotWithShape="0">
                    <a:schemeClr val="tx1">
                      <a:alpha val="43000"/>
                    </a:schemeClr>
                  </a:outerShdw>
                </a:effectLst>
              </a:rPr>
              <a:t>Identifying Man after God’s Own Heart</a:t>
            </a:r>
            <a:endParaRPr lang="en-US" b="1" dirty="0">
              <a:solidFill>
                <a:srgbClr val="FFFF00"/>
              </a:solidFill>
              <a:effectLst>
                <a:outerShdw blurRad="50800" dist="38100" dir="2700000" algn="tl" rotWithShape="0">
                  <a:schemeClr val="tx1">
                    <a:alpha val="43000"/>
                  </a:schemeClr>
                </a:outerShdw>
              </a:effectLst>
            </a:endParaRPr>
          </a:p>
        </p:txBody>
      </p:sp>
      <p:sp>
        <p:nvSpPr>
          <p:cNvPr id="4" name="Content Placeholder 3"/>
          <p:cNvSpPr>
            <a:spLocks noGrp="1"/>
          </p:cNvSpPr>
          <p:nvPr>
            <p:ph idx="1"/>
          </p:nvPr>
        </p:nvSpPr>
        <p:spPr>
          <a:xfrm>
            <a:off x="0" y="838200"/>
            <a:ext cx="9144000" cy="6019800"/>
          </a:xfrm>
        </p:spPr>
        <p:txBody>
          <a:bodyPr>
            <a:normAutofit lnSpcReduction="10000"/>
          </a:bodyPr>
          <a:lstStyle/>
          <a:p>
            <a:pPr>
              <a:lnSpc>
                <a:spcPct val="105000"/>
              </a:lnSpc>
              <a:spcBef>
                <a:spcPts val="0"/>
              </a:spcBef>
              <a:spcAft>
                <a:spcPts val="600"/>
              </a:spcAft>
              <a:buClr>
                <a:srgbClr val="FFFF00"/>
              </a:buClr>
            </a:pPr>
            <a:r>
              <a:rPr lang="en-US" b="1" dirty="0" smtClean="0">
                <a:solidFill>
                  <a:schemeClr val="bg1"/>
                </a:solidFill>
                <a:effectLst>
                  <a:outerShdw blurRad="50800" dist="38100" dir="2700000" algn="tl" rotWithShape="0">
                    <a:schemeClr val="tx1">
                      <a:alpha val="43000"/>
                    </a:schemeClr>
                  </a:outerShdw>
                </a:effectLst>
              </a:rPr>
              <a:t>Characteristics of Saul whom God rejected:</a:t>
            </a:r>
          </a:p>
          <a:p>
            <a:pPr lvl="1">
              <a:lnSpc>
                <a:spcPct val="105000"/>
              </a:lnSpc>
              <a:spcBef>
                <a:spcPts val="0"/>
              </a:spcBef>
              <a:spcAft>
                <a:spcPts val="600"/>
              </a:spcAft>
              <a:buClr>
                <a:srgbClr val="66FFFF"/>
              </a:buClr>
            </a:pPr>
            <a:r>
              <a:rPr lang="en-US" dirty="0" smtClean="0">
                <a:solidFill>
                  <a:schemeClr val="bg1"/>
                </a:solidFill>
                <a:effectLst>
                  <a:outerShdw blurRad="50800" dist="38100" dir="2700000" algn="tl" rotWithShape="0">
                    <a:schemeClr val="tx1">
                      <a:alpha val="43000"/>
                    </a:schemeClr>
                  </a:outerShdw>
                </a:effectLst>
              </a:rPr>
              <a:t>He acted foolishly (</a:t>
            </a:r>
            <a:r>
              <a:rPr lang="en-US" dirty="0" smtClean="0">
                <a:solidFill>
                  <a:srgbClr val="FFFF00"/>
                </a:solidFill>
                <a:effectLst>
                  <a:outerShdw blurRad="50800" dist="38100" dir="2700000" algn="tl" rotWithShape="0">
                    <a:schemeClr val="tx1">
                      <a:alpha val="43000"/>
                    </a:schemeClr>
                  </a:outerShdw>
                </a:effectLst>
              </a:rPr>
              <a:t>v.</a:t>
            </a:r>
            <a:r>
              <a:rPr lang="en-US" sz="1400" dirty="0" smtClean="0">
                <a:solidFill>
                  <a:srgbClr val="FFFF00"/>
                </a:solidFill>
                <a:effectLst>
                  <a:outerShdw blurRad="50800" dist="38100" dir="2700000" algn="tl" rotWithShape="0">
                    <a:schemeClr val="tx1">
                      <a:alpha val="43000"/>
                    </a:schemeClr>
                  </a:outerShdw>
                </a:effectLst>
              </a:rPr>
              <a:t> </a:t>
            </a:r>
            <a:r>
              <a:rPr lang="en-US" dirty="0" smtClean="0">
                <a:solidFill>
                  <a:srgbClr val="FFFF00"/>
                </a:solidFill>
                <a:effectLst>
                  <a:outerShdw blurRad="50800" dist="38100" dir="2700000" algn="tl" rotWithShape="0">
                    <a:schemeClr val="tx1">
                      <a:alpha val="43000"/>
                    </a:schemeClr>
                  </a:outerShdw>
                </a:effectLst>
              </a:rPr>
              <a:t>13a</a:t>
            </a:r>
            <a:r>
              <a:rPr lang="en-US" dirty="0" smtClean="0">
                <a:solidFill>
                  <a:schemeClr val="bg1"/>
                </a:solidFill>
                <a:effectLst>
                  <a:outerShdw blurRad="50800" dist="38100" dir="2700000" algn="tl" rotWithShape="0">
                    <a:schemeClr val="tx1">
                      <a:alpha val="43000"/>
                    </a:schemeClr>
                  </a:outerShdw>
                </a:effectLst>
              </a:rPr>
              <a:t>)</a:t>
            </a:r>
          </a:p>
          <a:p>
            <a:pPr lvl="1">
              <a:lnSpc>
                <a:spcPct val="105000"/>
              </a:lnSpc>
              <a:spcBef>
                <a:spcPts val="0"/>
              </a:spcBef>
              <a:spcAft>
                <a:spcPts val="600"/>
              </a:spcAft>
              <a:buClr>
                <a:srgbClr val="66FFFF"/>
              </a:buClr>
            </a:pPr>
            <a:r>
              <a:rPr lang="en-US" dirty="0" smtClean="0">
                <a:solidFill>
                  <a:schemeClr val="bg1"/>
                </a:solidFill>
                <a:effectLst>
                  <a:outerShdw blurRad="50800" dist="38100" dir="2700000" algn="tl" rotWithShape="0">
                    <a:schemeClr val="tx1">
                      <a:alpha val="43000"/>
                    </a:schemeClr>
                  </a:outerShdw>
                </a:effectLst>
              </a:rPr>
              <a:t>He did not obey commands of God (</a:t>
            </a:r>
            <a:r>
              <a:rPr lang="en-US" dirty="0" smtClean="0">
                <a:solidFill>
                  <a:srgbClr val="FFFF00"/>
                </a:solidFill>
                <a:effectLst>
                  <a:outerShdw blurRad="50800" dist="38100" dir="2700000" algn="tl" rotWithShape="0">
                    <a:schemeClr val="tx1">
                      <a:alpha val="43000"/>
                    </a:schemeClr>
                  </a:outerShdw>
                </a:effectLst>
              </a:rPr>
              <a:t>v.</a:t>
            </a:r>
            <a:r>
              <a:rPr lang="en-US" sz="1400" dirty="0" smtClean="0">
                <a:solidFill>
                  <a:srgbClr val="FFFF00"/>
                </a:solidFill>
                <a:effectLst>
                  <a:outerShdw blurRad="50800" dist="38100" dir="2700000" algn="tl" rotWithShape="0">
                    <a:schemeClr val="tx1">
                      <a:alpha val="43000"/>
                    </a:schemeClr>
                  </a:outerShdw>
                </a:effectLst>
              </a:rPr>
              <a:t> </a:t>
            </a:r>
            <a:r>
              <a:rPr lang="en-US" dirty="0" smtClean="0">
                <a:solidFill>
                  <a:srgbClr val="FFFF00"/>
                </a:solidFill>
                <a:effectLst>
                  <a:outerShdw blurRad="50800" dist="38100" dir="2700000" algn="tl" rotWithShape="0">
                    <a:schemeClr val="tx1">
                      <a:alpha val="43000"/>
                    </a:schemeClr>
                  </a:outerShdw>
                </a:effectLst>
              </a:rPr>
              <a:t>13b</a:t>
            </a:r>
            <a:r>
              <a:rPr lang="en-US" dirty="0" smtClean="0">
                <a:solidFill>
                  <a:schemeClr val="bg1"/>
                </a:solidFill>
                <a:effectLst>
                  <a:outerShdw blurRad="50800" dist="38100" dir="2700000" algn="tl" rotWithShape="0">
                    <a:schemeClr val="tx1">
                      <a:alpha val="43000"/>
                    </a:schemeClr>
                  </a:outerShdw>
                </a:effectLst>
              </a:rPr>
              <a:t>)</a:t>
            </a:r>
          </a:p>
          <a:p>
            <a:pPr lvl="1">
              <a:lnSpc>
                <a:spcPct val="105000"/>
              </a:lnSpc>
              <a:spcBef>
                <a:spcPts val="0"/>
              </a:spcBef>
              <a:spcAft>
                <a:spcPts val="600"/>
              </a:spcAft>
              <a:buClr>
                <a:srgbClr val="66FFFF"/>
              </a:buClr>
            </a:pPr>
            <a:r>
              <a:rPr lang="en-US" dirty="0" smtClean="0">
                <a:solidFill>
                  <a:schemeClr val="bg1"/>
                </a:solidFill>
                <a:effectLst>
                  <a:outerShdw blurRad="50800" dist="38100" dir="2700000" algn="tl" rotWithShape="0">
                    <a:schemeClr val="tx1">
                      <a:alpha val="43000"/>
                    </a:schemeClr>
                  </a:outerShdw>
                </a:effectLst>
              </a:rPr>
              <a:t>He did not depend on God to sustain him (</a:t>
            </a:r>
            <a:r>
              <a:rPr lang="en-US" dirty="0" smtClean="0">
                <a:solidFill>
                  <a:srgbClr val="FFFF00"/>
                </a:solidFill>
                <a:effectLst>
                  <a:outerShdw blurRad="50800" dist="38100" dir="2700000" algn="tl" rotWithShape="0">
                    <a:schemeClr val="tx1">
                      <a:alpha val="43000"/>
                    </a:schemeClr>
                  </a:outerShdw>
                </a:effectLst>
              </a:rPr>
              <a:t>v.</a:t>
            </a:r>
            <a:r>
              <a:rPr lang="en-US" sz="1400" dirty="0" smtClean="0">
                <a:solidFill>
                  <a:srgbClr val="FFFF00"/>
                </a:solidFill>
                <a:effectLst>
                  <a:outerShdw blurRad="50800" dist="38100" dir="2700000" algn="tl" rotWithShape="0">
                    <a:schemeClr val="tx1">
                      <a:alpha val="43000"/>
                    </a:schemeClr>
                  </a:outerShdw>
                </a:effectLst>
              </a:rPr>
              <a:t> </a:t>
            </a:r>
            <a:r>
              <a:rPr lang="en-US" dirty="0" smtClean="0">
                <a:solidFill>
                  <a:srgbClr val="FFFF00"/>
                </a:solidFill>
                <a:effectLst>
                  <a:outerShdw blurRad="50800" dist="38100" dir="2700000" algn="tl" rotWithShape="0">
                    <a:schemeClr val="tx1">
                      <a:alpha val="43000"/>
                    </a:schemeClr>
                  </a:outerShdw>
                </a:effectLst>
              </a:rPr>
              <a:t>13c</a:t>
            </a:r>
            <a:r>
              <a:rPr lang="en-US" dirty="0" smtClean="0">
                <a:solidFill>
                  <a:schemeClr val="bg1"/>
                </a:solidFill>
                <a:effectLst>
                  <a:outerShdw blurRad="50800" dist="38100" dir="2700000" algn="tl" rotWithShape="0">
                    <a:schemeClr val="tx1">
                      <a:alpha val="43000"/>
                    </a:schemeClr>
                  </a:outerShdw>
                </a:effectLst>
              </a:rPr>
              <a:t>)</a:t>
            </a:r>
            <a:endParaRPr lang="en-US" dirty="0">
              <a:solidFill>
                <a:schemeClr val="bg1"/>
              </a:solidFill>
              <a:effectLst>
                <a:outerShdw blurRad="50800" dist="38100" dir="2700000" algn="tl" rotWithShape="0">
                  <a:schemeClr val="tx1">
                    <a:alpha val="43000"/>
                  </a:schemeClr>
                </a:outerShdw>
              </a:effectLst>
            </a:endParaRPr>
          </a:p>
          <a:p>
            <a:pPr>
              <a:lnSpc>
                <a:spcPct val="105000"/>
              </a:lnSpc>
              <a:spcBef>
                <a:spcPts val="0"/>
              </a:spcBef>
              <a:spcAft>
                <a:spcPts val="600"/>
              </a:spcAft>
              <a:buClr>
                <a:srgbClr val="FFFF00"/>
              </a:buClr>
            </a:pPr>
            <a:r>
              <a:rPr lang="en-US" b="1" dirty="0" smtClean="0">
                <a:solidFill>
                  <a:schemeClr val="bg1"/>
                </a:solidFill>
                <a:effectLst>
                  <a:outerShdw blurRad="50800" dist="38100" dir="2700000" algn="tl" rotWithShape="0">
                    <a:schemeClr val="tx1">
                      <a:alpha val="43000"/>
                    </a:schemeClr>
                  </a:outerShdw>
                </a:effectLst>
              </a:rPr>
              <a:t>Contrast with characteristics of David:</a:t>
            </a:r>
          </a:p>
          <a:p>
            <a:pPr lvl="1">
              <a:lnSpc>
                <a:spcPct val="105000"/>
              </a:lnSpc>
              <a:spcBef>
                <a:spcPts val="0"/>
              </a:spcBef>
              <a:spcAft>
                <a:spcPts val="600"/>
              </a:spcAft>
              <a:buClr>
                <a:srgbClr val="66FFFF"/>
              </a:buClr>
            </a:pPr>
            <a:r>
              <a:rPr lang="en-US" dirty="0" smtClean="0">
                <a:solidFill>
                  <a:schemeClr val="bg1"/>
                </a:solidFill>
                <a:effectLst>
                  <a:outerShdw blurRad="50800" dist="38100" dir="2700000" algn="tl" rotWithShape="0">
                    <a:schemeClr val="tx1">
                      <a:alpha val="43000"/>
                    </a:schemeClr>
                  </a:outerShdw>
                </a:effectLst>
              </a:rPr>
              <a:t>He sought wisdom from God (</a:t>
            </a:r>
            <a:r>
              <a:rPr lang="en-US" b="1" i="1" dirty="0" smtClean="0">
                <a:solidFill>
                  <a:srgbClr val="FFFF00"/>
                </a:solidFill>
                <a:effectLst>
                  <a:outerShdw blurRad="50800" dist="38100" dir="2700000" algn="tl" rotWithShape="0">
                    <a:schemeClr val="tx1">
                      <a:alpha val="43000"/>
                    </a:schemeClr>
                  </a:outerShdw>
                </a:effectLst>
              </a:rPr>
              <a:t>Psa. 51:6</a:t>
            </a:r>
            <a:r>
              <a:rPr lang="en-US" dirty="0" smtClean="0">
                <a:solidFill>
                  <a:schemeClr val="bg1"/>
                </a:solidFill>
                <a:effectLst>
                  <a:outerShdw blurRad="50800" dist="38100" dir="2700000" algn="tl" rotWithShape="0">
                    <a:schemeClr val="tx1">
                      <a:alpha val="43000"/>
                    </a:schemeClr>
                  </a:outerShdw>
                </a:effectLst>
              </a:rPr>
              <a:t>)</a:t>
            </a:r>
          </a:p>
          <a:p>
            <a:pPr lvl="2">
              <a:lnSpc>
                <a:spcPct val="105000"/>
              </a:lnSpc>
              <a:spcBef>
                <a:spcPts val="0"/>
              </a:spcBef>
              <a:spcAft>
                <a:spcPts val="600"/>
              </a:spcAft>
              <a:buClr>
                <a:schemeClr val="bg1"/>
              </a:buClr>
              <a:buSzPct val="60000"/>
              <a:buFont typeface="Wingdings" charset="2"/>
              <a:buChar char="§"/>
            </a:pPr>
            <a:r>
              <a:rPr lang="en-US" sz="2600" b="1" i="1" dirty="0" smtClean="0">
                <a:solidFill>
                  <a:srgbClr val="FFFF66"/>
                </a:solidFill>
                <a:effectLst>
                  <a:outerShdw blurRad="50800" dist="38100" dir="2700000" algn="tl" rotWithShape="0">
                    <a:schemeClr val="tx1">
                      <a:alpha val="43000"/>
                    </a:schemeClr>
                  </a:outerShdw>
                </a:effectLst>
              </a:rPr>
              <a:t>Proverbs 1:7</a:t>
            </a:r>
            <a:r>
              <a:rPr lang="en-US" sz="2600" dirty="0" smtClean="0">
                <a:solidFill>
                  <a:schemeClr val="bg1"/>
                </a:solidFill>
                <a:effectLst>
                  <a:outerShdw blurRad="50800" dist="38100" dir="2700000" algn="tl" rotWithShape="0">
                    <a:schemeClr val="tx1">
                      <a:alpha val="43000"/>
                    </a:schemeClr>
                  </a:outerShdw>
                </a:effectLst>
              </a:rPr>
              <a:t>; </a:t>
            </a:r>
            <a:r>
              <a:rPr lang="en-US" sz="2600" b="1" i="1" dirty="0" smtClean="0">
                <a:solidFill>
                  <a:srgbClr val="FFFF66"/>
                </a:solidFill>
                <a:effectLst>
                  <a:outerShdw blurRad="50800" dist="38100" dir="2700000" algn="tl" rotWithShape="0">
                    <a:schemeClr val="tx1">
                      <a:alpha val="43000"/>
                    </a:schemeClr>
                  </a:outerShdw>
                </a:effectLst>
              </a:rPr>
              <a:t>2:1-7</a:t>
            </a:r>
            <a:r>
              <a:rPr lang="en-US" sz="2600" dirty="0" smtClean="0">
                <a:solidFill>
                  <a:schemeClr val="bg1"/>
                </a:solidFill>
                <a:effectLst>
                  <a:outerShdw blurRad="50800" dist="38100" dir="2700000" algn="tl" rotWithShape="0">
                    <a:schemeClr val="tx1">
                      <a:alpha val="43000"/>
                    </a:schemeClr>
                  </a:outerShdw>
                </a:effectLst>
              </a:rPr>
              <a:t>; </a:t>
            </a:r>
            <a:r>
              <a:rPr lang="en-US" sz="2600" b="1" i="1" dirty="0" smtClean="0">
                <a:solidFill>
                  <a:srgbClr val="FFFF66"/>
                </a:solidFill>
                <a:effectLst>
                  <a:outerShdw blurRad="50800" dist="38100" dir="2700000" algn="tl" rotWithShape="0">
                    <a:schemeClr val="tx1">
                      <a:alpha val="43000"/>
                    </a:schemeClr>
                  </a:outerShdw>
                </a:effectLst>
              </a:rPr>
              <a:t>James 1:5</a:t>
            </a:r>
            <a:r>
              <a:rPr lang="en-US" sz="2600" dirty="0" smtClean="0">
                <a:solidFill>
                  <a:schemeClr val="bg1"/>
                </a:solidFill>
                <a:effectLst>
                  <a:outerShdw blurRad="50800" dist="38100" dir="2700000" algn="tl" rotWithShape="0">
                    <a:schemeClr val="tx1">
                      <a:alpha val="43000"/>
                    </a:schemeClr>
                  </a:outerShdw>
                </a:effectLst>
              </a:rPr>
              <a:t>; </a:t>
            </a:r>
            <a:r>
              <a:rPr lang="en-US" sz="2600" b="1" i="1" dirty="0" smtClean="0">
                <a:solidFill>
                  <a:srgbClr val="FFFF66"/>
                </a:solidFill>
                <a:effectLst>
                  <a:outerShdw blurRad="50800" dist="38100" dir="2700000" algn="tl" rotWithShape="0">
                    <a:schemeClr val="tx1">
                      <a:alpha val="43000"/>
                    </a:schemeClr>
                  </a:outerShdw>
                </a:effectLst>
              </a:rPr>
              <a:t>3:17-18</a:t>
            </a:r>
          </a:p>
          <a:p>
            <a:pPr lvl="1">
              <a:lnSpc>
                <a:spcPct val="105000"/>
              </a:lnSpc>
              <a:spcBef>
                <a:spcPts val="0"/>
              </a:spcBef>
              <a:spcAft>
                <a:spcPts val="600"/>
              </a:spcAft>
              <a:buClr>
                <a:srgbClr val="66FFFF"/>
              </a:buClr>
            </a:pPr>
            <a:r>
              <a:rPr lang="en-US" dirty="0" smtClean="0">
                <a:solidFill>
                  <a:schemeClr val="bg1"/>
                </a:solidFill>
                <a:effectLst>
                  <a:outerShdw blurRad="50800" dist="38100" dir="2700000" algn="tl" rotWithShape="0">
                    <a:schemeClr val="tx1">
                      <a:alpha val="43000"/>
                    </a:schemeClr>
                  </a:outerShdw>
                </a:effectLst>
              </a:rPr>
              <a:t>He obeyed all that God commanded (</a:t>
            </a:r>
            <a:r>
              <a:rPr lang="en-US" b="1" i="1" dirty="0" smtClean="0">
                <a:solidFill>
                  <a:srgbClr val="FFFF00"/>
                </a:solidFill>
                <a:effectLst>
                  <a:outerShdw blurRad="50800" dist="38100" dir="2700000" algn="tl" rotWithShape="0">
                    <a:schemeClr val="tx1">
                      <a:alpha val="43000"/>
                    </a:schemeClr>
                  </a:outerShdw>
                </a:effectLst>
              </a:rPr>
              <a:t>Acts 13:21-22</a:t>
            </a:r>
            <a:r>
              <a:rPr lang="en-US" dirty="0">
                <a:solidFill>
                  <a:schemeClr val="bg1"/>
                </a:solidFill>
                <a:effectLst>
                  <a:outerShdw blurRad="50800" dist="38100" dir="2700000" algn="tl" rotWithShape="0">
                    <a:schemeClr val="tx1">
                      <a:alpha val="43000"/>
                    </a:schemeClr>
                  </a:outerShdw>
                </a:effectLst>
              </a:rPr>
              <a:t>)</a:t>
            </a:r>
          </a:p>
          <a:p>
            <a:pPr lvl="2">
              <a:lnSpc>
                <a:spcPct val="105000"/>
              </a:lnSpc>
              <a:spcBef>
                <a:spcPts val="0"/>
              </a:spcBef>
              <a:spcAft>
                <a:spcPts val="600"/>
              </a:spcAft>
              <a:buClr>
                <a:schemeClr val="bg1"/>
              </a:buClr>
              <a:buSzPct val="60000"/>
              <a:buFont typeface="Wingdings" charset="2"/>
              <a:buChar char="§"/>
            </a:pPr>
            <a:r>
              <a:rPr lang="en-US" sz="2600" b="1" i="1" dirty="0" smtClean="0">
                <a:solidFill>
                  <a:srgbClr val="FFFF66"/>
                </a:solidFill>
                <a:effectLst>
                  <a:outerShdw blurRad="50800" dist="38100" dir="2700000" algn="tl" rotWithShape="0">
                    <a:schemeClr val="tx1">
                      <a:alpha val="43000"/>
                    </a:schemeClr>
                  </a:outerShdw>
                </a:effectLst>
              </a:rPr>
              <a:t>1 Samuel 15:22</a:t>
            </a:r>
            <a:r>
              <a:rPr lang="en-US" sz="2600" dirty="0" smtClean="0">
                <a:solidFill>
                  <a:schemeClr val="bg1"/>
                </a:solidFill>
                <a:effectLst>
                  <a:outerShdw blurRad="50800" dist="38100" dir="2700000" algn="tl" rotWithShape="0">
                    <a:schemeClr val="tx1">
                      <a:alpha val="43000"/>
                    </a:schemeClr>
                  </a:outerShdw>
                </a:effectLst>
              </a:rPr>
              <a:t>; </a:t>
            </a:r>
            <a:r>
              <a:rPr lang="en-US" sz="2600" b="1" i="1" dirty="0" smtClean="0">
                <a:solidFill>
                  <a:srgbClr val="FFFF66"/>
                </a:solidFill>
                <a:effectLst>
                  <a:outerShdw blurRad="50800" dist="38100" dir="2700000" algn="tl" rotWithShape="0">
                    <a:schemeClr val="tx1">
                      <a:alpha val="43000"/>
                    </a:schemeClr>
                  </a:outerShdw>
                </a:effectLst>
              </a:rPr>
              <a:t>Matt. 7:21</a:t>
            </a:r>
            <a:r>
              <a:rPr lang="en-US" sz="2600" dirty="0" smtClean="0">
                <a:solidFill>
                  <a:schemeClr val="bg1"/>
                </a:solidFill>
                <a:effectLst>
                  <a:outerShdw blurRad="50800" dist="38100" dir="2700000" algn="tl" rotWithShape="0">
                    <a:schemeClr val="tx1">
                      <a:alpha val="43000"/>
                    </a:schemeClr>
                  </a:outerShdw>
                </a:effectLst>
              </a:rPr>
              <a:t>; </a:t>
            </a:r>
            <a:r>
              <a:rPr lang="en-US" sz="2600" b="1" i="1" dirty="0" smtClean="0">
                <a:solidFill>
                  <a:srgbClr val="FFFF66"/>
                </a:solidFill>
                <a:effectLst>
                  <a:outerShdw blurRad="50800" dist="38100" dir="2700000" algn="tl" rotWithShape="0">
                    <a:schemeClr val="tx1">
                      <a:alpha val="43000"/>
                    </a:schemeClr>
                  </a:outerShdw>
                </a:effectLst>
              </a:rPr>
              <a:t>James 1:21-25</a:t>
            </a:r>
            <a:r>
              <a:rPr lang="en-US" sz="2600" dirty="0" smtClean="0">
                <a:solidFill>
                  <a:schemeClr val="bg1"/>
                </a:solidFill>
                <a:effectLst>
                  <a:outerShdw blurRad="50800" dist="38100" dir="2700000" algn="tl" rotWithShape="0">
                    <a:schemeClr val="tx1">
                      <a:alpha val="43000"/>
                    </a:schemeClr>
                  </a:outerShdw>
                </a:effectLst>
              </a:rPr>
              <a:t>; </a:t>
            </a:r>
            <a:r>
              <a:rPr lang="en-US" sz="2600" b="1" i="1" dirty="0" smtClean="0">
                <a:solidFill>
                  <a:srgbClr val="FFFF66"/>
                </a:solidFill>
                <a:effectLst>
                  <a:outerShdw blurRad="50800" dist="38100" dir="2700000" algn="tl" rotWithShape="0">
                    <a:schemeClr val="tx1">
                      <a:alpha val="43000"/>
                    </a:schemeClr>
                  </a:outerShdw>
                </a:effectLst>
              </a:rPr>
              <a:t>Rev. 22:14</a:t>
            </a:r>
          </a:p>
          <a:p>
            <a:pPr lvl="1">
              <a:lnSpc>
                <a:spcPct val="105000"/>
              </a:lnSpc>
              <a:spcBef>
                <a:spcPts val="0"/>
              </a:spcBef>
              <a:spcAft>
                <a:spcPts val="600"/>
              </a:spcAft>
              <a:buClr>
                <a:srgbClr val="66FFFF"/>
              </a:buClr>
            </a:pPr>
            <a:r>
              <a:rPr lang="en-US" dirty="0" smtClean="0">
                <a:solidFill>
                  <a:schemeClr val="bg1"/>
                </a:solidFill>
                <a:effectLst>
                  <a:outerShdw blurRad="50800" dist="38100" dir="2700000" algn="tl" rotWithShape="0">
                    <a:schemeClr val="tx1">
                      <a:alpha val="43000"/>
                    </a:schemeClr>
                  </a:outerShdw>
                </a:effectLst>
              </a:rPr>
              <a:t>He trusted in God to sustain him (</a:t>
            </a:r>
            <a:r>
              <a:rPr lang="en-US" b="1" i="1" dirty="0" smtClean="0">
                <a:solidFill>
                  <a:srgbClr val="FFFF00"/>
                </a:solidFill>
                <a:effectLst>
                  <a:outerShdw blurRad="50800" dist="38100" dir="2700000" algn="tl" rotWithShape="0">
                    <a:schemeClr val="tx1">
                      <a:alpha val="43000"/>
                    </a:schemeClr>
                  </a:outerShdw>
                </a:effectLst>
              </a:rPr>
              <a:t>1 Sam. 17:34-47</a:t>
            </a:r>
            <a:r>
              <a:rPr lang="en-US" dirty="0" smtClean="0">
                <a:solidFill>
                  <a:schemeClr val="bg1"/>
                </a:solidFill>
                <a:effectLst>
                  <a:outerShdw blurRad="50800" dist="38100" dir="2700000" algn="tl" rotWithShape="0">
                    <a:schemeClr val="tx1">
                      <a:alpha val="43000"/>
                    </a:schemeClr>
                  </a:outerShdw>
                </a:effectLst>
              </a:rPr>
              <a:t>)</a:t>
            </a:r>
            <a:endParaRPr lang="en-US" dirty="0">
              <a:solidFill>
                <a:schemeClr val="bg1"/>
              </a:solidFill>
              <a:effectLst>
                <a:outerShdw blurRad="50800" dist="38100" dir="2700000" algn="tl" rotWithShape="0">
                  <a:schemeClr val="tx1">
                    <a:alpha val="43000"/>
                  </a:schemeClr>
                </a:outerShdw>
              </a:effectLst>
            </a:endParaRPr>
          </a:p>
          <a:p>
            <a:pPr lvl="2">
              <a:lnSpc>
                <a:spcPct val="105000"/>
              </a:lnSpc>
              <a:spcBef>
                <a:spcPts val="0"/>
              </a:spcBef>
              <a:spcAft>
                <a:spcPts val="600"/>
              </a:spcAft>
              <a:buClr>
                <a:schemeClr val="bg1"/>
              </a:buClr>
              <a:buSzPct val="60000"/>
              <a:buFont typeface="Wingdings" charset="2"/>
              <a:buChar char="§"/>
            </a:pPr>
            <a:r>
              <a:rPr lang="en-US" sz="2600" b="1" i="1" dirty="0" smtClean="0">
                <a:solidFill>
                  <a:srgbClr val="FFFF66"/>
                </a:solidFill>
                <a:effectLst>
                  <a:outerShdw blurRad="50800" dist="38100" dir="2700000" algn="tl" rotWithShape="0">
                    <a:schemeClr val="tx1">
                      <a:alpha val="43000"/>
                    </a:schemeClr>
                  </a:outerShdw>
                </a:effectLst>
              </a:rPr>
              <a:t>Psalm 37:5</a:t>
            </a:r>
            <a:r>
              <a:rPr lang="en-US" sz="2600" dirty="0" smtClean="0">
                <a:solidFill>
                  <a:schemeClr val="bg1"/>
                </a:solidFill>
                <a:effectLst>
                  <a:outerShdw blurRad="50800" dist="38100" dir="2700000" algn="tl" rotWithShape="0">
                    <a:schemeClr val="tx1">
                      <a:alpha val="43000"/>
                    </a:schemeClr>
                  </a:outerShdw>
                </a:effectLst>
              </a:rPr>
              <a:t>; </a:t>
            </a:r>
            <a:r>
              <a:rPr lang="en-US" sz="2600" b="1" i="1" dirty="0" smtClean="0">
                <a:solidFill>
                  <a:srgbClr val="FFFF66"/>
                </a:solidFill>
                <a:effectLst>
                  <a:outerShdw blurRad="50800" dist="38100" dir="2700000" algn="tl" rotWithShape="0">
                    <a:schemeClr val="tx1">
                      <a:alpha val="43000"/>
                    </a:schemeClr>
                  </a:outerShdw>
                </a:effectLst>
              </a:rPr>
              <a:t>118:8-9</a:t>
            </a:r>
            <a:r>
              <a:rPr lang="en-US" sz="2600" dirty="0" smtClean="0">
                <a:solidFill>
                  <a:schemeClr val="bg1"/>
                </a:solidFill>
                <a:effectLst>
                  <a:outerShdw blurRad="50800" dist="38100" dir="2700000" algn="tl" rotWithShape="0">
                    <a:schemeClr val="tx1">
                      <a:alpha val="43000"/>
                    </a:schemeClr>
                  </a:outerShdw>
                </a:effectLst>
              </a:rPr>
              <a:t>; </a:t>
            </a:r>
            <a:r>
              <a:rPr lang="en-US" sz="2600" b="1" i="1" dirty="0" smtClean="0">
                <a:solidFill>
                  <a:srgbClr val="FFFF66"/>
                </a:solidFill>
                <a:effectLst>
                  <a:outerShdw blurRad="50800" dist="38100" dir="2700000" algn="tl" rotWithShape="0">
                    <a:schemeClr val="tx1">
                      <a:alpha val="43000"/>
                    </a:schemeClr>
                  </a:outerShdw>
                </a:effectLst>
              </a:rPr>
              <a:t>Proverbs 3:5-6</a:t>
            </a:r>
            <a:r>
              <a:rPr lang="en-US" sz="2600" dirty="0" smtClean="0">
                <a:solidFill>
                  <a:schemeClr val="bg1"/>
                </a:solidFill>
                <a:effectLst>
                  <a:outerShdw blurRad="50800" dist="38100" dir="2700000" algn="tl" rotWithShape="0">
                    <a:schemeClr val="tx1">
                      <a:alpha val="43000"/>
                    </a:schemeClr>
                  </a:outerShdw>
                </a:effectLst>
              </a:rPr>
              <a:t>; </a:t>
            </a:r>
            <a:r>
              <a:rPr lang="en-US" sz="2600" b="1" i="1" dirty="0" smtClean="0">
                <a:solidFill>
                  <a:srgbClr val="FFFF66"/>
                </a:solidFill>
                <a:effectLst>
                  <a:outerShdw blurRad="50800" dist="38100" dir="2700000" algn="tl" rotWithShape="0">
                    <a:schemeClr val="tx1">
                      <a:alpha val="43000"/>
                    </a:schemeClr>
                  </a:outerShdw>
                </a:effectLst>
              </a:rPr>
              <a:t>2 Timothy 1:12</a:t>
            </a:r>
            <a:endParaRPr lang="en-US" sz="2600" b="1" i="1" dirty="0" smtClean="0">
              <a:solidFill>
                <a:srgbClr val="FFFF66"/>
              </a:solidFill>
              <a:effectLst>
                <a:outerShdw blurRad="50800" dist="38100" dir="2700000" algn="tl" rotWithShape="0">
                  <a:schemeClr val="tx1">
                    <a:alpha val="43000"/>
                  </a:schemeClr>
                </a:outerShdw>
              </a:effectLst>
            </a:endParaRPr>
          </a:p>
          <a:p>
            <a:pPr>
              <a:lnSpc>
                <a:spcPct val="105000"/>
              </a:lnSpc>
              <a:spcBef>
                <a:spcPts val="0"/>
              </a:spcBef>
              <a:spcAft>
                <a:spcPts val="600"/>
              </a:spcAft>
              <a:buClr>
                <a:srgbClr val="FFFF00"/>
              </a:buClr>
            </a:pPr>
            <a:r>
              <a:rPr lang="en-US" dirty="0" smtClean="0">
                <a:solidFill>
                  <a:schemeClr val="bg1"/>
                </a:solidFill>
                <a:effectLst>
                  <a:outerShdw blurRad="50800" dist="38100" dir="2700000" algn="tl" rotWithShape="0">
                    <a:schemeClr val="tx1">
                      <a:alpha val="43000"/>
                    </a:schemeClr>
                  </a:outerShdw>
                </a:effectLst>
              </a:rPr>
              <a:t>Do we have characteristics of man after God’s heart</a:t>
            </a:r>
            <a:r>
              <a:rPr lang="en-US" dirty="0" smtClean="0">
                <a:solidFill>
                  <a:schemeClr val="bg1"/>
                </a:solidFill>
                <a:effectLst>
                  <a:outerShdw blurRad="50800" dist="38100" dir="2700000" algn="tl" rotWithShape="0">
                    <a:schemeClr val="tx1">
                      <a:alpha val="43000"/>
                    </a:schemeClr>
                  </a:outerShdw>
                </a:effectLst>
              </a:rPr>
              <a:t>?</a:t>
            </a:r>
            <a:endParaRPr lang="en-US" dirty="0">
              <a:solidFill>
                <a:schemeClr val="bg1"/>
              </a:solidFill>
              <a:effectLst>
                <a:outerShdw blurRad="50800" dist="38100" dir="2700000" algn="tl" rotWithShape="0">
                  <a:schemeClr val="tx1">
                    <a:alpha val="43000"/>
                  </a:schemeClr>
                </a:outerShdw>
              </a:effectLst>
            </a:endParaRPr>
          </a:p>
        </p:txBody>
      </p:sp>
    </p:spTree>
    <p:extLst>
      <p:ext uri="{BB962C8B-B14F-4D97-AF65-F5344CB8AC3E}">
        <p14:creationId xmlns:p14="http://schemas.microsoft.com/office/powerpoint/2010/main" val="241592985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left)">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wipe(left)">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wipe(left)">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wipe(left)">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wipe(left)">
                                      <p:cBhvr>
                                        <p:cTn id="27" dur="500"/>
                                        <p:tgtEl>
                                          <p:spTgt spid="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Effect transition="in" filter="wipe(left)">
                                      <p:cBhvr>
                                        <p:cTn id="32" dur="500"/>
                                        <p:tgtEl>
                                          <p:spTgt spid="4">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4">
                                            <p:txEl>
                                              <p:pRg st="6" end="6"/>
                                            </p:txEl>
                                          </p:spTgt>
                                        </p:tgtEl>
                                        <p:attrNameLst>
                                          <p:attrName>style.visibility</p:attrName>
                                        </p:attrNameLst>
                                      </p:cBhvr>
                                      <p:to>
                                        <p:strVal val="visible"/>
                                      </p:to>
                                    </p:set>
                                    <p:animEffect transition="in" filter="wipe(left)">
                                      <p:cBhvr>
                                        <p:cTn id="37" dur="500"/>
                                        <p:tgtEl>
                                          <p:spTgt spid="4">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4">
                                            <p:txEl>
                                              <p:pRg st="7" end="7"/>
                                            </p:txEl>
                                          </p:spTgt>
                                        </p:tgtEl>
                                        <p:attrNameLst>
                                          <p:attrName>style.visibility</p:attrName>
                                        </p:attrNameLst>
                                      </p:cBhvr>
                                      <p:to>
                                        <p:strVal val="visible"/>
                                      </p:to>
                                    </p:set>
                                    <p:animEffect transition="in" filter="wipe(left)">
                                      <p:cBhvr>
                                        <p:cTn id="42" dur="500"/>
                                        <p:tgtEl>
                                          <p:spTgt spid="4">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4">
                                            <p:txEl>
                                              <p:pRg st="8" end="8"/>
                                            </p:txEl>
                                          </p:spTgt>
                                        </p:tgtEl>
                                        <p:attrNameLst>
                                          <p:attrName>style.visibility</p:attrName>
                                        </p:attrNameLst>
                                      </p:cBhvr>
                                      <p:to>
                                        <p:strVal val="visible"/>
                                      </p:to>
                                    </p:set>
                                    <p:animEffect transition="in" filter="wipe(left)">
                                      <p:cBhvr>
                                        <p:cTn id="47" dur="500"/>
                                        <p:tgtEl>
                                          <p:spTgt spid="4">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grpId="0" nodeType="clickEffect">
                                  <p:stCondLst>
                                    <p:cond delay="0"/>
                                  </p:stCondLst>
                                  <p:childTnLst>
                                    <p:set>
                                      <p:cBhvr>
                                        <p:cTn id="51" dur="1" fill="hold">
                                          <p:stCondLst>
                                            <p:cond delay="0"/>
                                          </p:stCondLst>
                                        </p:cTn>
                                        <p:tgtEl>
                                          <p:spTgt spid="4">
                                            <p:txEl>
                                              <p:pRg st="9" end="9"/>
                                            </p:txEl>
                                          </p:spTgt>
                                        </p:tgtEl>
                                        <p:attrNameLst>
                                          <p:attrName>style.visibility</p:attrName>
                                        </p:attrNameLst>
                                      </p:cBhvr>
                                      <p:to>
                                        <p:strVal val="visible"/>
                                      </p:to>
                                    </p:set>
                                    <p:animEffect transition="in" filter="wipe(left)">
                                      <p:cBhvr>
                                        <p:cTn id="52" dur="500"/>
                                        <p:tgtEl>
                                          <p:spTgt spid="4">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8" fill="hold" grpId="0" nodeType="clickEffect">
                                  <p:stCondLst>
                                    <p:cond delay="0"/>
                                  </p:stCondLst>
                                  <p:childTnLst>
                                    <p:set>
                                      <p:cBhvr>
                                        <p:cTn id="56" dur="1" fill="hold">
                                          <p:stCondLst>
                                            <p:cond delay="0"/>
                                          </p:stCondLst>
                                        </p:cTn>
                                        <p:tgtEl>
                                          <p:spTgt spid="4">
                                            <p:txEl>
                                              <p:pRg st="10" end="10"/>
                                            </p:txEl>
                                          </p:spTgt>
                                        </p:tgtEl>
                                        <p:attrNameLst>
                                          <p:attrName>style.visibility</p:attrName>
                                        </p:attrNameLst>
                                      </p:cBhvr>
                                      <p:to>
                                        <p:strVal val="visible"/>
                                      </p:to>
                                    </p:set>
                                    <p:animEffect transition="in" filter="wipe(left)">
                                      <p:cBhvr>
                                        <p:cTn id="57" dur="500"/>
                                        <p:tgtEl>
                                          <p:spTgt spid="4">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8" fill="hold" grpId="0" nodeType="clickEffect">
                                  <p:stCondLst>
                                    <p:cond delay="0"/>
                                  </p:stCondLst>
                                  <p:childTnLst>
                                    <p:set>
                                      <p:cBhvr>
                                        <p:cTn id="61" dur="1" fill="hold">
                                          <p:stCondLst>
                                            <p:cond delay="0"/>
                                          </p:stCondLst>
                                        </p:cTn>
                                        <p:tgtEl>
                                          <p:spTgt spid="4">
                                            <p:txEl>
                                              <p:pRg st="11" end="11"/>
                                            </p:txEl>
                                          </p:spTgt>
                                        </p:tgtEl>
                                        <p:attrNameLst>
                                          <p:attrName>style.visibility</p:attrName>
                                        </p:attrNameLst>
                                      </p:cBhvr>
                                      <p:to>
                                        <p:strVal val="visible"/>
                                      </p:to>
                                    </p:set>
                                    <p:animEffect transition="in" filter="wipe(left)">
                                      <p:cBhvr>
                                        <p:cTn id="62" dur="500"/>
                                        <p:tgtEl>
                                          <p:spTgt spid="4">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bldLvl="3"/>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1187</TotalTime>
  <Words>198</Words>
  <Application>Microsoft Macintosh PowerPoint</Application>
  <PresentationFormat>On-screen Show (4:3)</PresentationFormat>
  <Paragraphs>20</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Identifying Man after God’s Own Heart</vt:lpstr>
      <vt:lpstr>1 Samuel 13:5-14</vt:lpstr>
      <vt:lpstr>PowerPoint Presentation</vt:lpstr>
      <vt:lpstr>PowerPoint Presentation</vt:lpstr>
      <vt:lpstr>PowerPoint Presentation</vt:lpstr>
      <vt:lpstr>Identifying Man after God’s Own Heart</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Harry</dc:creator>
  <cp:lastModifiedBy>Harry Osborne</cp:lastModifiedBy>
  <cp:revision>23</cp:revision>
  <dcterms:created xsi:type="dcterms:W3CDTF">2017-02-11T14:18:26Z</dcterms:created>
  <dcterms:modified xsi:type="dcterms:W3CDTF">2017-12-17T12:50:56Z</dcterms:modified>
</cp:coreProperties>
</file>