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C3D1E"/>
    <a:srgbClr val="996633"/>
    <a:srgbClr val="004442"/>
    <a:srgbClr val="006666"/>
    <a:srgbClr val="740000"/>
    <a:srgbClr val="460000"/>
    <a:srgbClr val="800000"/>
    <a:srgbClr val="1F3E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590" autoAdjust="0"/>
  </p:normalViewPr>
  <p:slideViewPr>
    <p:cSldViewPr>
      <p:cViewPr varScale="1">
        <p:scale>
          <a:sx n="97" d="100"/>
          <a:sy n="97" d="100"/>
        </p:scale>
        <p:origin x="-10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38550"/>
            <a:ext cx="7772400" cy="21526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Lessons from the Burning Bush</a:t>
            </a:r>
            <a:endParaRPr lang="en-US" sz="72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9906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Exodus 3:1-10</a:t>
            </a:r>
            <a:endParaRPr lang="en-US" sz="48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Burning Bush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0"/>
            <a:ext cx="63500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Exodus 3:1-10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914400"/>
            <a:ext cx="9144000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Moses was tending the flock of </a:t>
            </a:r>
            <a:r>
              <a:rPr lang="en-US" sz="265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Jethro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his father-in-law, the priest of </a:t>
            </a:r>
            <a:r>
              <a:rPr lang="en-US" sz="265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Midian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 And he led the flock to the back of the desert, and came to </a:t>
            </a:r>
            <a:r>
              <a:rPr lang="en-US" sz="265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Horeb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the mountain of God. </a:t>
            </a:r>
            <a:r>
              <a:rPr lang="en-US" sz="26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Angel </a:t>
            </a:r>
            <a:r>
              <a:rPr lang="en-US" sz="26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 the Lord appeared to 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him in a flame of fire from the midst of a bush. So he looked, and behold, the bush was burning with fire, but </a:t>
            </a:r>
            <a:r>
              <a:rPr lang="en-US" sz="26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bush was not consumed. </a:t>
            </a:r>
            <a:r>
              <a:rPr lang="en-US" sz="265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26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Moses said, “I will now turn aside and see this great sight, why the bush does not burn.” </a:t>
            </a:r>
            <a:r>
              <a:rPr lang="en-US" sz="26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when the Lord saw that he turned aside to look, God called to him from the midst of the bush and said, “Moses, Moses!”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And he said, “Here I am.” </a:t>
            </a:r>
            <a:r>
              <a:rPr lang="en-US" sz="26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He said, “Do not draw near </a:t>
            </a:r>
            <a:r>
              <a:rPr lang="en-US" sz="26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this 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place. Take your sandals off your feet, for the place where you stand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65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holy ground.” </a:t>
            </a:r>
            <a:r>
              <a:rPr lang="en-US" sz="265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Moreover He said, “I </a:t>
            </a:r>
            <a:r>
              <a:rPr lang="en-US" sz="265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am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the God of your </a:t>
            </a:r>
            <a:r>
              <a:rPr lang="en-US" sz="26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father —   the 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 of Abraham, the God of Isaac, and the God of Jacob.” And Moses hid his face, for he was afraid to look upon God.</a:t>
            </a:r>
            <a:r>
              <a:rPr lang="en-US" sz="265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65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941487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Lord said: “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have surely seen the oppression of My people who </a:t>
            </a:r>
            <a:r>
              <a:rPr lang="en-US" sz="27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are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in Egypt, and have heard their cry because of their taskmasters, for I know their sorrows.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I have come down to deliver them out of the hand of the Egyptians, and to bring them up from that land to a good and large land, to a land flowing with milk and honey, to the place of the Canaanites and the Hittites and the Amorites and the </a:t>
            </a:r>
            <a:r>
              <a:rPr lang="en-US" sz="27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Perizzites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and the </a:t>
            </a:r>
            <a:r>
              <a:rPr lang="en-US" sz="27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Hivites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and the </a:t>
            </a:r>
            <a:r>
              <a:rPr lang="en-US" sz="27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Jebusites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therefore, behold, the cry of the children of Israel has come to Me, and I have also seen the oppression with which the Egyptians oppress them.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Come now, therefore, and I will send you to Pharaoh that you may bring My people, the children of Israel, out of Egypt.”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7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Exodus 3:1-10 (</a:t>
            </a:r>
            <a:r>
              <a:rPr lang="en-US" sz="38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cont.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615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3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Lessons Learned at the Burning Bush</a:t>
            </a:r>
            <a:endParaRPr lang="en-US" sz="43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God has always given evidence of His power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v. 2-3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Rom. 1:18-21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God has manifested His power &amp; divinity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Mk. 16:19-20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Miracles evidenced divine origin of Gospel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God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has always been characterized by holiness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5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Lev. 19:2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/>
              </a:rPr>
              <a:t> 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1:15-16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God described: “I Am Holy”</a:t>
            </a:r>
            <a:endParaRPr lang="en-US" sz="26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Rev. 15:3-4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“For You </a:t>
            </a:r>
            <a:r>
              <a:rPr lang="en-US" sz="2600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alone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are holy”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God has always revealed Himself to Man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6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14:14-17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“He did not leave Himself without witness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2:9-12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God revealed to man His will in His words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God has always offered delivery from oppression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7f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Dan. 9:1-2, 20-24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God was ready to answer Daniel’s prayer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2:14-15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Jesus offers deliverance from spiritual bondage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248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Lessons from the Burning Bush</vt:lpstr>
      <vt:lpstr>Exodus 3:1-10</vt:lpstr>
      <vt:lpstr>Exodus 3:1-10 (cont.)</vt:lpstr>
      <vt:lpstr>Lessons Learned at the Burning Bush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22</cp:revision>
  <dcterms:created xsi:type="dcterms:W3CDTF">2017-02-11T14:18:26Z</dcterms:created>
  <dcterms:modified xsi:type="dcterms:W3CDTF">2017-12-17T13:19:41Z</dcterms:modified>
</cp:coreProperties>
</file>