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86"/>
  </p:normalViewPr>
  <p:slideViewPr>
    <p:cSldViewPr snapToGrid="0" snapToObjects="1">
      <p:cViewPr varScale="1">
        <p:scale>
          <a:sx n="84" d="100"/>
          <a:sy n="84" d="100"/>
        </p:scale>
        <p:origin x="20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214D-E586-FC4C-9FE2-7F0612FC302C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7632A-9651-BB4B-A303-56E424D44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558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68AB872E-6C1A-4C0B-A53E-C32072839DC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84541" y="482171"/>
            <a:ext cx="5670087" cy="5149101"/>
            <a:chOff x="3979389" y="482171"/>
            <a:chExt cx="7560115" cy="514910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910F639-6B0E-4BF7-82EC-9CDBD34C2E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15CCB3E-2561-4C96-BE5B-19662F5857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" r="-3" b="8796"/>
          <a:stretch/>
        </p:blipFill>
        <p:spPr>
          <a:xfrm>
            <a:off x="3463780" y="1116345"/>
            <a:ext cx="4712189" cy="3866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475" y="1474968"/>
            <a:ext cx="2117940" cy="1959037"/>
          </a:xfrm>
        </p:spPr>
        <p:txBody>
          <a:bodyPr>
            <a:normAutofit/>
          </a:bodyPr>
          <a:lstStyle/>
          <a:p>
            <a:r>
              <a:rPr lang="en-US" sz="2900" cap="small">
                <a:latin typeface="Chalkduster" charset="0"/>
                <a:ea typeface="Chalkduster" charset="0"/>
                <a:cs typeface="Chalkduster" charset="0"/>
              </a:rPr>
              <a:t>The Need To Be Reminded</a:t>
            </a:r>
            <a:r>
              <a:rPr lang="mr-IN" sz="2900" cap="small">
                <a:latin typeface="Chalkduster" charset="0"/>
                <a:ea typeface="Chalkduster" charset="0"/>
                <a:cs typeface="Chalkduster" charset="0"/>
              </a:rPr>
              <a:t>…</a:t>
            </a:r>
            <a:endParaRPr lang="en-US" sz="2900" cap="small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476" y="3448294"/>
            <a:ext cx="2117939" cy="1693553"/>
          </a:xfrm>
        </p:spPr>
        <p:txBody>
          <a:bodyPr>
            <a:normAutofit/>
          </a:bodyPr>
          <a:lstStyle/>
          <a:p>
            <a:r>
              <a:rPr lang="en-US" sz="1400">
                <a:latin typeface="Chalkboard SE" charset="0"/>
                <a:ea typeface="Chalkboard SE" charset="0"/>
                <a:cs typeface="Chalkboard SE" charset="0"/>
              </a:rPr>
              <a:t>2 Peter 1:12-19</a:t>
            </a:r>
          </a:p>
        </p:txBody>
      </p:sp>
    </p:spTree>
    <p:extLst>
      <p:ext uri="{BB962C8B-B14F-4D97-AF65-F5344CB8AC3E}">
        <p14:creationId xmlns:p14="http://schemas.microsoft.com/office/powerpoint/2010/main" val="7597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small" smtClean="0">
                <a:latin typeface="Chalkduster" charset="0"/>
                <a:ea typeface="Chalkduster" charset="0"/>
                <a:cs typeface="Chalkduster" charset="0"/>
              </a:rPr>
              <a:t>The Need </a:t>
            </a:r>
            <a:r>
              <a:rPr lang="en-US" sz="4400" cap="small" dirty="0" smtClean="0">
                <a:latin typeface="Chalkduster" charset="0"/>
                <a:ea typeface="Chalkduster" charset="0"/>
                <a:cs typeface="Chalkduster" charset="0"/>
              </a:rPr>
              <a:t>To Be Reminded</a:t>
            </a:r>
            <a:r>
              <a:rPr lang="mr-IN" sz="4400" cap="small" dirty="0" smtClean="0">
                <a:latin typeface="Chalkduster" charset="0"/>
                <a:ea typeface="Chalkduster" charset="0"/>
                <a:cs typeface="Chalkduster" charset="0"/>
              </a:rPr>
              <a:t>…</a:t>
            </a:r>
            <a:endParaRPr lang="en-US" sz="4400" cap="small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halkduster" charset="0"/>
                <a:ea typeface="Chalkduster" charset="0"/>
                <a:cs typeface="Chalkduster" charset="0"/>
              </a:rPr>
              <a:t>WHO We Are</a:t>
            </a:r>
          </a:p>
          <a:p>
            <a:r>
              <a:rPr lang="en-US" sz="3200" dirty="0" smtClean="0">
                <a:latin typeface="Chalkduster" charset="0"/>
                <a:ea typeface="Chalkduster" charset="0"/>
                <a:cs typeface="Chalkduster" charset="0"/>
              </a:rPr>
              <a:t>WHY  We are Here</a:t>
            </a:r>
          </a:p>
          <a:p>
            <a:r>
              <a:rPr lang="en-US" sz="3200" dirty="0" smtClean="0">
                <a:latin typeface="Chalkduster" charset="0"/>
                <a:ea typeface="Chalkduster" charset="0"/>
                <a:cs typeface="Chalkduster" charset="0"/>
              </a:rPr>
              <a:t>WHERE  We are Going</a:t>
            </a:r>
            <a:endParaRPr lang="en-US" sz="3200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67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</TotalTime>
  <Words>26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Chalkboard SE</vt:lpstr>
      <vt:lpstr>Chalkduster</vt:lpstr>
      <vt:lpstr>Rockwell</vt:lpstr>
      <vt:lpstr>Gallery</vt:lpstr>
      <vt:lpstr>The Need To Be Reminded…</vt:lpstr>
      <vt:lpstr>The Need To Be Reminded…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Need To Be Reminded…</dc:title>
  <dc:creator>Brett Hogland</dc:creator>
  <cp:lastModifiedBy>Brett Hogland</cp:lastModifiedBy>
  <cp:revision>3</cp:revision>
  <dcterms:created xsi:type="dcterms:W3CDTF">2017-11-26T14:03:09Z</dcterms:created>
  <dcterms:modified xsi:type="dcterms:W3CDTF">2017-12-24T14:32:41Z</dcterms:modified>
</cp:coreProperties>
</file>