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00"/>
    <a:srgbClr val="5C3D1E"/>
    <a:srgbClr val="996633"/>
    <a:srgbClr val="004442"/>
    <a:srgbClr val="006666"/>
    <a:srgbClr val="740000"/>
    <a:srgbClr val="460000"/>
    <a:srgbClr val="800000"/>
    <a:srgbClr val="1F3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599" autoAdjust="0"/>
  </p:normalViewPr>
  <p:slideViewPr>
    <p:cSldViewPr>
      <p:cViewPr varScale="1">
        <p:scale>
          <a:sx n="72" d="100"/>
          <a:sy n="72" d="100"/>
        </p:scale>
        <p:origin x="60" y="7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microsoft.com/office/2016/11/relationships/changesInfo" Target="changesInfos/changesInfo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84th Street Church Of Christ" userId="388d10403b48035a" providerId="LiveId" clId="{9CABE5EC-927E-46B1-9F46-1D5562A64336}"/>
    <pc:docChg chg="delSld">
      <pc:chgData name="84th Street Church Of Christ" userId="388d10403b48035a" providerId="LiveId" clId="{9CABE5EC-927E-46B1-9F46-1D5562A64336}" dt="2017-12-31T14:37:00.317" v="3" actId="2696"/>
      <pc:docMkLst>
        <pc:docMk/>
      </pc:docMkLst>
      <pc:sldChg chg="del">
        <pc:chgData name="84th Street Church Of Christ" userId="388d10403b48035a" providerId="LiveId" clId="{9CABE5EC-927E-46B1-9F46-1D5562A64336}" dt="2017-12-31T14:37:00.262" v="0" actId="2696"/>
        <pc:sldMkLst>
          <pc:docMk/>
          <pc:sldMk cId="1898293267" sldId="256"/>
        </pc:sldMkLst>
      </pc:sldChg>
      <pc:sldChg chg="del">
        <pc:chgData name="84th Street Church Of Christ" userId="388d10403b48035a" providerId="LiveId" clId="{9CABE5EC-927E-46B1-9F46-1D5562A64336}" dt="2017-12-31T14:37:00.276" v="1" actId="2696"/>
        <pc:sldMkLst>
          <pc:docMk/>
          <pc:sldMk cId="2857796813" sldId="257"/>
        </pc:sldMkLst>
      </pc:sldChg>
      <pc:sldChg chg="del">
        <pc:chgData name="84th Street Church Of Christ" userId="388d10403b48035a" providerId="LiveId" clId="{9CABE5EC-927E-46B1-9F46-1D5562A64336}" dt="2017-12-31T14:37:00.317" v="3" actId="2696"/>
        <pc:sldMkLst>
          <pc:docMk/>
          <pc:sldMk cId="3685766" sldId="259"/>
        </pc:sldMkLst>
      </pc:sldChg>
      <pc:sldChg chg="del">
        <pc:chgData name="84th Street Church Of Christ" userId="388d10403b48035a" providerId="LiveId" clId="{9CABE5EC-927E-46B1-9F46-1D5562A64336}" dt="2017-12-31T14:37:00.292" v="2" actId="2696"/>
        <pc:sldMkLst>
          <pc:docMk/>
          <pc:sldMk cId="3877102032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6633"/>
            </a:gs>
            <a:gs pos="50000">
              <a:srgbClr val="5C3D1E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12/31/2017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3" baseType="lpstr">
      <vt:lpstr>Arial</vt:lpstr>
      <vt:lpstr>Times New Roman</vt:lpstr>
      <vt:lpstr>Office Theme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84th Street Church Of Christ</cp:lastModifiedBy>
  <cp:revision>23</cp:revision>
  <dcterms:created xsi:type="dcterms:W3CDTF">2017-02-11T14:18:26Z</dcterms:created>
  <dcterms:modified xsi:type="dcterms:W3CDTF">2017-12-31T14:37:10Z</dcterms:modified>
</cp:coreProperties>
</file>