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8368" autoAdjust="0"/>
  </p:normalViewPr>
  <p:slideViewPr>
    <p:cSldViewPr>
      <p:cViewPr varScale="1">
        <p:scale>
          <a:sx n="113" d="100"/>
          <a:sy n="113" d="100"/>
        </p:scale>
        <p:origin x="-5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12/30/17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rgbClr val="091625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12/30/17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8775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The Upward Call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0668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Philippians 3:12-16</a:t>
            </a:r>
            <a:endParaRPr lang="en-US" sz="4800" b="1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Upward Call 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Philippians 3:12-16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149489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 that I have already attained, or am already perfected; but I press on, that I may lay hold of that for which Christ Jesus has also laid hold of me. 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Brethren, I do not count myself to have apprehended; but one thing </a:t>
            </a:r>
            <a:r>
              <a:rPr lang="en-US" sz="29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do,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forgetting those things which are behind and reaching forward to those things which are ahead, 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press toward the goal for the prize of the upward call of God in Christ Jesus.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let us, as many as are mature, have this mind; and if in anything you think otherwise, God will reveal even this to you. 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Nevertheless, to </a:t>
            </a:r>
            <a:r>
              <a:rPr lang="en-US" sz="29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degree 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we have already attained, let us walk by the same rule, let us be of the same mind</a:t>
            </a: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9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1209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Philippians 3:12-16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149489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Not that I have already attained, or am already perfected; but I press on, that I may lay hold of that for which Christ Jesus has also laid hold of me. 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Brethren, I do not count myself to have apprehended; but one thing </a:t>
            </a:r>
            <a:r>
              <a:rPr lang="en-US" sz="29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do,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forgetting those things which are behind and reaching forward to those things which are ahead, 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press toward the goal for the prize of </a:t>
            </a:r>
            <a:r>
              <a:rPr lang="en-US" sz="2800" b="1" cap="all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upward call</a:t>
            </a:r>
            <a:r>
              <a:rPr lang="en-US" sz="29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God in Christ Jesus. 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let us, as many as are mature, have this mind; and if in anything you think otherwise, God will reveal even this to you. </a:t>
            </a:r>
            <a:r>
              <a:rPr lang="en-US" sz="29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Nevertheless, to </a:t>
            </a:r>
            <a:r>
              <a:rPr lang="en-US" sz="29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degree 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we have already attained, let us walk by the same rule, let us be of the same mind</a:t>
            </a: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9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526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Upward Call Is U</a:t>
            </a:r>
            <a:r>
              <a:rPr lang="en-US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pward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in…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Origin from God (</a:t>
            </a:r>
            <a:r>
              <a:rPr lang="en-US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“…of God in Christ Jesus” </a:t>
            </a:r>
            <a:r>
              <a:rPr 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v.14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5:20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Corinthians 1:21-31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Aim to Apprehend (</a:t>
            </a:r>
            <a:r>
              <a:rPr lang="en-US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completed, but reaching </a:t>
            </a:r>
            <a:r>
              <a:rPr 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v.13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Corinthians 9:24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13:22-24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Direction of Life (</a:t>
            </a:r>
            <a:r>
              <a:rPr lang="en-US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defined by Christ’s purpose </a:t>
            </a:r>
            <a:r>
              <a:rPr 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v.12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12:1-2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2:1-10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Demand on Self (</a:t>
            </a:r>
            <a:r>
              <a:rPr lang="en-US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degree attained, let us walk </a:t>
            </a:r>
            <a:r>
              <a:rPr 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v.16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</a:t>
            </a:r>
            <a:r>
              <a:rPr lang="en-US" sz="29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</a:t>
            </a: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:2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60000"/>
              <a:buFont typeface="Wingdings" charset="2"/>
              <a:buChar char="§"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1:9-12</a:t>
            </a:r>
            <a:endParaRPr lang="en-US" sz="29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132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Upward Call</vt:lpstr>
      <vt:lpstr>Philippians 3:12-16</vt:lpstr>
      <vt:lpstr>Philippians 3:12-16</vt:lpstr>
      <vt:lpstr>The Upward Call Is Upward in…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15</cp:revision>
  <dcterms:created xsi:type="dcterms:W3CDTF">2017-02-11T14:18:26Z</dcterms:created>
  <dcterms:modified xsi:type="dcterms:W3CDTF">2017-12-31T13:02:34Z</dcterms:modified>
</cp:coreProperties>
</file>