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FFFF"/>
    <a:srgbClr val="5C3D1E"/>
    <a:srgbClr val="996633"/>
    <a:srgbClr val="004442"/>
    <a:srgbClr val="006666"/>
    <a:srgbClr val="740000"/>
    <a:srgbClr val="46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8" autoAdjust="0"/>
    <p:restoredTop sz="94711" autoAdjust="0"/>
  </p:normalViewPr>
  <p:slideViewPr>
    <p:cSldViewPr>
      <p:cViewPr varScale="1">
        <p:scale>
          <a:sx n="97" d="100"/>
          <a:sy n="97" d="100"/>
        </p:scale>
        <p:origin x="-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205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Reminder about</a:t>
            </a:r>
            <a:endParaRPr lang="en-US" sz="8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FF00"/>
                </a:solidFill>
              </a:rPr>
              <a:t>Jude 5-7</a:t>
            </a:r>
            <a:endParaRPr lang="en-US" sz="6000" b="1" i="1" dirty="0">
              <a:solidFill>
                <a:srgbClr val="FFFF00"/>
              </a:solidFill>
            </a:endParaRPr>
          </a:p>
        </p:txBody>
      </p:sp>
      <p:pic>
        <p:nvPicPr>
          <p:cNvPr id="4" name="Picture 3" descr="Apostas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07735"/>
            <a:ext cx="7670948" cy="218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 5-7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80158"/>
            <a:ext cx="8763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I want to remind you, though you once knew this, that the Lord, having saved the people out of the land of Egypt, afterward destroyed those who did not believe.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angels who did not keep their proper domain, but left their own abode, He has reserved in everlasting chains under darkness for the judgment of the great day;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 Sodom and Gomorrah, and the cities around them in a similar manner to these, having given themselves over to sexual immorality and gone after strange flesh, are set forth as an example, suffering the vengeance of eternal fire.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 5-7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80158"/>
            <a:ext cx="8763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I want to remind you, though you once knew this, that the Lord, </a:t>
            </a:r>
            <a:r>
              <a:rPr lang="en-US" sz="32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saved the people out of the land of Egypt, afterward destroyed those who did not believe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angels who did not keep their proper domain, but left their own abode, He has reserved in everlasting chains under darkness for the judgment of the great day;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 Sodom and Gomorrah, and the cities around them in a similar manner to these, having given themselves over to sexual immorality and gone after strange flesh, are set forth as an example, suffering the vengeance of eternal fire.</a:t>
            </a:r>
          </a:p>
        </p:txBody>
      </p:sp>
    </p:spTree>
    <p:extLst>
      <p:ext uri="{BB962C8B-B14F-4D97-AF65-F5344CB8AC3E}">
        <p14:creationId xmlns:p14="http://schemas.microsoft.com/office/powerpoint/2010/main" val="123303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 5-7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80158"/>
            <a:ext cx="8763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I want to remind you, though you once knew this, that the Lord, </a:t>
            </a:r>
            <a:r>
              <a:rPr lang="en-US" sz="32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saved the people out of the land of Egypt, afterward destroyed those who did not believe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angels who </a:t>
            </a:r>
            <a:r>
              <a:rPr lang="en-US" sz="32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did not keep their proper domain, but left their own abode</a:t>
            </a:r>
            <a:r>
              <a:rPr lang="en-US" sz="32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He has reserved in everlasting chains under darkness for the judgment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of the great day;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 Sodom and Gomorrah, and the cities around them in a similar manner to these, having given themselves over to sexual immorality and gone after strange flesh, are set forth as an example, suffering the vengeance of eternal fire.</a:t>
            </a:r>
          </a:p>
        </p:txBody>
      </p:sp>
    </p:spTree>
    <p:extLst>
      <p:ext uri="{BB962C8B-B14F-4D97-AF65-F5344CB8AC3E}">
        <p14:creationId xmlns:p14="http://schemas.microsoft.com/office/powerpoint/2010/main" val="306996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 5-7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80158"/>
            <a:ext cx="8763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I want to remind you, though you once knew this, that the Lord, </a:t>
            </a:r>
            <a:r>
              <a:rPr lang="en-US" sz="32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saved the people out of the land of Egypt, afterward destroyed those who did not believe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angels who </a:t>
            </a:r>
            <a:r>
              <a:rPr lang="en-US" sz="32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did not keep their proper domain, but left their own abode</a:t>
            </a:r>
            <a:r>
              <a:rPr lang="en-US" sz="32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He has reserved in everlasting chains under darkness for the judgment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of the great day;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 Sodom and Gomorrah, and the cities around them in a similar manner to these, </a:t>
            </a:r>
            <a:r>
              <a:rPr lang="en-US" sz="32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given themselves over to sexual </a:t>
            </a:r>
            <a:r>
              <a:rPr lang="en-US" sz="32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immorality and gone after strange flesh, are set forth as an example, suffering the vengeance of eternal fire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12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Apostasy Results in Perversion…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From Faith to Faithlessness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3:12-19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Israel is an example of this decline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11:19-23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Gentile Christians warned of same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10:36-39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Faith that fails to obey leads to perdition</a:t>
            </a: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From Ordained Order </a:t>
            </a:r>
            <a:r>
              <a:rPr lang="en-US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</a:t>
            </a: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Usurping Authority</a:t>
            </a:r>
            <a:endParaRPr lang="en-US" u="sng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12:18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Principle stated: God’s order as He pleased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Gal. 1: 6-9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Christ called through His gospel – no change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Jn. 9-11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Doctrine of Christ not to be altered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From Morality </a:t>
            </a:r>
            <a:r>
              <a:rPr lang="en-US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Immorality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</a:t>
            </a: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1:18-28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Gentiles in idolatry exemplified this evil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10:1-8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Israel exemplified same decline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Pet. 2:14-19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Same corrupting influence of error today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168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Reminder about</vt:lpstr>
      <vt:lpstr>Jude 5-7</vt:lpstr>
      <vt:lpstr>Jude 5-7</vt:lpstr>
      <vt:lpstr>Jude 5-7</vt:lpstr>
      <vt:lpstr>Jude 5-7</vt:lpstr>
      <vt:lpstr>Apostasy Results in Perversion…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21</cp:revision>
  <dcterms:created xsi:type="dcterms:W3CDTF">2017-02-11T14:18:26Z</dcterms:created>
  <dcterms:modified xsi:type="dcterms:W3CDTF">2018-01-07T12:57:38Z</dcterms:modified>
</cp:coreProperties>
</file>