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1" r:id="rId2"/>
    <p:sldId id="269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80"/>
    <a:srgbClr val="000080"/>
    <a:srgbClr val="FFFFFF"/>
    <a:srgbClr val="000000"/>
    <a:srgbClr val="EAEAEA"/>
    <a:srgbClr val="E6888A"/>
    <a:srgbClr val="0066FF"/>
    <a:srgbClr val="C0C0C0"/>
    <a:srgbClr val="FFFF99"/>
    <a:srgbClr val="FF9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8" autoAdjust="0"/>
    <p:restoredTop sz="90818" autoAdjust="0"/>
  </p:normalViewPr>
  <p:slideViewPr>
    <p:cSldViewPr>
      <p:cViewPr varScale="1">
        <p:scale>
          <a:sx n="91" d="100"/>
          <a:sy n="91" d="100"/>
        </p:scale>
        <p:origin x="-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920DA1-D696-4117-B7AF-9044078EAB2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/>
      <p:bldP spid="309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0091D-2D97-4169-A474-E984179113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7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CB587-028B-4141-B0F8-08515FE521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4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CFB1F-64F2-4F4D-B235-78F33BC1C5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4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8A8DC-D421-417F-823C-4A11451E78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8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6EB6E-A55F-4E09-B74F-721854B322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3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08016-ED44-43C0-8CE4-9A62A925BB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1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30D34-A4C6-4ACE-B013-4C599A6A68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5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BC2DF-EFE4-4968-AFF2-846ED22CFA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1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6D5B-24CD-417B-8B76-50E1C28EC8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7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C7BDE-E22E-44F9-BE6B-F7708F7572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0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9583">
              <a:srgbClr val="000000"/>
            </a:gs>
            <a:gs pos="50000">
              <a:schemeClr val="bg1">
                <a:gamma/>
                <a:shade val="46275"/>
                <a:invGamma/>
              </a:schemeClr>
            </a:gs>
          </a:gsLst>
          <a:lin ang="5400000" scaled="0"/>
          <a:tileRect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fld id="{F7EC5606-10C0-418B-8B50-83DBCF435E2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7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95600"/>
            <a:ext cx="9144000" cy="2743200"/>
          </a:xfrm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8800" b="1" dirty="0" smtClean="0">
                <a:effectLst>
                  <a:outerShdw blurRad="38100" dist="38100" dir="2700000" algn="tl">
                    <a:schemeClr val="bg2"/>
                  </a:outerShdw>
                </a:effectLst>
                <a:latin typeface="Times New Roman" charset="0"/>
              </a:rPr>
              <a:t>Being</a:t>
            </a:r>
            <a:r>
              <a:rPr lang="en-US" sz="8800" b="1" dirty="0" smtClean="0">
                <a:effectLst>
                  <a:outerShdw blurRad="38100" dist="38100" dir="2700000" algn="tl">
                    <a:schemeClr val="bg2"/>
                  </a:outerShdw>
                </a:effectLst>
                <a:latin typeface="Times New Roman" charset="0"/>
              </a:rPr>
              <a:t> </a:t>
            </a:r>
            <a:r>
              <a:rPr lang="en-US" sz="8800" b="1" dirty="0" smtClean="0">
                <a:effectLst>
                  <a:outerShdw blurRad="38100" dist="38100" dir="2700000" algn="tl">
                    <a:schemeClr val="bg2"/>
                  </a:outerShdw>
                </a:effectLst>
                <a:latin typeface="Times New Roman" charset="0"/>
              </a:rPr>
              <a:t>a Doer of the </a:t>
            </a:r>
            <a:r>
              <a:rPr lang="en-US" sz="8800" b="1" dirty="0" smtClean="0">
                <a:effectLst>
                  <a:outerShdw blurRad="38100" dist="38100" dir="2700000" algn="tl">
                    <a:schemeClr val="bg2"/>
                  </a:outerShdw>
                </a:effectLst>
                <a:latin typeface="Times New Roman" charset="0"/>
              </a:rPr>
              <a:t>Word</a:t>
            </a:r>
            <a:endParaRPr lang="en-US" sz="8800" b="1" dirty="0">
              <a:effectLst>
                <a:outerShdw blurRad="38100" dist="38100" dir="2700000" algn="tl">
                  <a:schemeClr val="bg2"/>
                </a:outerShdw>
              </a:effectLst>
              <a:latin typeface="Times New Roman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562600"/>
            <a:ext cx="9144000" cy="1295400"/>
          </a:xfrm>
          <a:effectLst/>
        </p:spPr>
        <p:txBody>
          <a:bodyPr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chemeClr val="bg2"/>
                  </a:outerShdw>
                </a:effectLst>
                <a:latin typeface="Times New Roman" charset="0"/>
              </a:rPr>
              <a:t>James </a:t>
            </a:r>
            <a:r>
              <a:rPr lang="en-US" sz="5400" b="1" dirty="0" smtClean="0">
                <a:effectLst>
                  <a:outerShdw blurRad="38100" dist="38100" dir="2700000" algn="tl">
                    <a:schemeClr val="bg2"/>
                  </a:outerShdw>
                </a:effectLst>
                <a:latin typeface="Times New Roman" charset="0"/>
              </a:rPr>
              <a:t>1:21-25</a:t>
            </a:r>
            <a:endParaRPr lang="en-US" sz="5400" b="1" dirty="0">
              <a:effectLst>
                <a:outerShdw blurRad="38100" dist="38100" dir="2700000" algn="tl">
                  <a:schemeClr val="bg2"/>
                </a:outerShdw>
              </a:effectLst>
              <a:latin typeface="Times New Roman" charset="0"/>
            </a:endParaRPr>
          </a:p>
        </p:txBody>
      </p:sp>
      <p:pic>
        <p:nvPicPr>
          <p:cNvPr id="2" name="Picture 1" descr="Doer of Wo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0"/>
            <a:ext cx="50292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 anchor="ctr"/>
          <a:lstStyle/>
          <a:p>
            <a:pPr algn="ctr"/>
            <a:r>
              <a:rPr lang="en-US" sz="4800" b="1" dirty="0" smtClean="0">
                <a:latin typeface="Times New Roman" charset="0"/>
              </a:rPr>
              <a:t>James 1:21-25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8915400" cy="593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4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21 </a:t>
            </a: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lay aside all filthiness and overflow of wickedness, and receive with meekness the implanted word, which is able to save your souls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4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be doers of the word, and not hearers only, deceiving yourselves.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23 </a:t>
            </a: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if anyone is a hearer of the word and not a doer, he is like a man observing his natural face in a mirror;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24 </a:t>
            </a: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he observes himself, goes away, and immediately forgets what kind of man he was.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25 </a:t>
            </a: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who looks into the perfect law of liberty 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continues in it,</a:t>
            </a: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is not a forgetful hearer but a doer of the work, this one will be blessed in what he does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4601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effectLst/>
        </p:spPr>
        <p:txBody>
          <a:bodyPr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chemeClr val="bg2"/>
                  </a:outerShdw>
                </a:effectLst>
                <a:latin typeface="Times New Roman" charset="0"/>
              </a:rPr>
              <a:t>Essentials of Doing the</a:t>
            </a:r>
            <a:r>
              <a:rPr lang="en-US" b="1" dirty="0" smtClean="0">
                <a:effectLst>
                  <a:outerShdw blurRad="38100" dist="38100" dir="2700000" algn="tl">
                    <a:schemeClr val="bg2"/>
                  </a:outerShdw>
                </a:effectLst>
                <a:latin typeface="Times New Roman" charset="0"/>
              </a:rPr>
              <a:t> Word</a:t>
            </a:r>
            <a:endParaRPr lang="en-US" b="1" dirty="0">
              <a:effectLst>
                <a:outerShdw blurRad="38100" dist="38100" dir="2700000" algn="tl">
                  <a:schemeClr val="bg2"/>
                </a:outerShdw>
              </a:effectLst>
              <a:latin typeface="Times New Roman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220200" cy="6019800"/>
          </a:xfrm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tx2"/>
              </a:buClr>
              <a:buSzPct val="100000"/>
              <a:buFont typeface="Arial"/>
              <a:buChar char="•"/>
            </a:pPr>
            <a:r>
              <a:rPr lang="en-US" dirty="0">
                <a:latin typeface="Times New Roman" charset="0"/>
              </a:rPr>
              <a:t>L</a:t>
            </a:r>
            <a:r>
              <a:rPr lang="en-US" dirty="0" smtClean="0">
                <a:latin typeface="Times New Roman" charset="0"/>
              </a:rPr>
              <a:t>ay aside all filthiness and overflow of wickedness</a:t>
            </a:r>
            <a:endParaRPr lang="en-US" dirty="0">
              <a:latin typeface="Times New Roman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99"/>
                </a:solidFill>
                <a:latin typeface="Times New Roman" charset="0"/>
              </a:rPr>
              <a:t>1 Peter </a:t>
            </a:r>
            <a:r>
              <a:rPr lang="en-US" b="1" i="1" dirty="0" smtClean="0">
                <a:solidFill>
                  <a:srgbClr val="FFFF99"/>
                </a:solidFill>
                <a:latin typeface="Times New Roman" charset="0"/>
              </a:rPr>
              <a:t>2:</a:t>
            </a:r>
            <a:r>
              <a:rPr lang="en-US" b="1" i="1" dirty="0" smtClean="0">
                <a:solidFill>
                  <a:srgbClr val="FFFF99"/>
                </a:solidFill>
                <a:latin typeface="Times New Roman" charset="0"/>
              </a:rPr>
              <a:t>1  </a:t>
            </a: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“</a:t>
            </a: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Laying aside </a:t>
            </a: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all malice… </a:t>
            </a: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all… all…</a:t>
            </a: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”</a:t>
            </a:r>
            <a:endParaRPr lang="en-US" b="1" i="1" dirty="0">
              <a:solidFill>
                <a:srgbClr val="FFFF99"/>
              </a:solidFill>
              <a:latin typeface="Times New Roman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99"/>
                </a:solidFill>
                <a:latin typeface="Times New Roman" charset="0"/>
              </a:rPr>
              <a:t>Colossians </a:t>
            </a:r>
            <a:r>
              <a:rPr lang="en-US" b="1" i="1" dirty="0" smtClean="0">
                <a:solidFill>
                  <a:srgbClr val="FFFF99"/>
                </a:solidFill>
                <a:latin typeface="Times New Roman" charset="0"/>
              </a:rPr>
              <a:t>3:</a:t>
            </a:r>
            <a:r>
              <a:rPr lang="en-US" b="1" i="1" dirty="0" smtClean="0">
                <a:solidFill>
                  <a:srgbClr val="FFFF99"/>
                </a:solidFill>
                <a:latin typeface="Times New Roman" charset="0"/>
              </a:rPr>
              <a:t>5  </a:t>
            </a: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Put </a:t>
            </a: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to </a:t>
            </a:r>
            <a:r>
              <a:rPr lang="en-US" u="sng" dirty="0" smtClean="0">
                <a:solidFill>
                  <a:srgbClr val="FFFFFF"/>
                </a:solidFill>
                <a:latin typeface="Times New Roman" charset="0"/>
              </a:rPr>
              <a:t>death</a:t>
            </a: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 earthly members</a:t>
            </a:r>
            <a:endParaRPr lang="en-US" dirty="0">
              <a:solidFill>
                <a:srgbClr val="FFFFFF"/>
              </a:solidFill>
              <a:latin typeface="Times New Roman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99"/>
                </a:solidFill>
                <a:latin typeface="Times New Roman" charset="0"/>
              </a:rPr>
              <a:t>Romans </a:t>
            </a:r>
            <a:r>
              <a:rPr lang="en-US" b="1" i="1" dirty="0" smtClean="0">
                <a:solidFill>
                  <a:srgbClr val="FFFF99"/>
                </a:solidFill>
                <a:latin typeface="Times New Roman" charset="0"/>
              </a:rPr>
              <a:t>13:11-</a:t>
            </a:r>
            <a:r>
              <a:rPr lang="en-US" b="1" i="1" dirty="0" smtClean="0">
                <a:solidFill>
                  <a:srgbClr val="FFFF99"/>
                </a:solidFill>
                <a:latin typeface="Times New Roman" charset="0"/>
              </a:rPr>
              <a:t>14  </a:t>
            </a: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Make </a:t>
            </a:r>
            <a:r>
              <a:rPr lang="en-US" b="1" cap="small" dirty="0" smtClean="0">
                <a:solidFill>
                  <a:srgbClr val="FFFFFF"/>
                </a:solidFill>
                <a:latin typeface="Times New Roman" charset="0"/>
              </a:rPr>
              <a:t>no</a:t>
            </a: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 provision for </a:t>
            </a: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flesh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tx2"/>
              </a:buClr>
              <a:buSzPct val="100000"/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Receive with meekness the implanted word</a:t>
            </a:r>
            <a:endParaRPr lang="en-US" dirty="0">
              <a:latin typeface="Times New Roman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99"/>
                </a:solidFill>
                <a:latin typeface="Times New Roman" charset="0"/>
              </a:rPr>
              <a:t>Psalm 119:11  </a:t>
            </a:r>
            <a:r>
              <a:rPr lang="en-US" dirty="0" smtClean="0">
                <a:latin typeface="Times New Roman" charset="0"/>
              </a:rPr>
              <a:t>Word hidden within keeps </a:t>
            </a:r>
            <a:r>
              <a:rPr lang="en-US" dirty="0">
                <a:latin typeface="Times New Roman" charset="0"/>
              </a:rPr>
              <a:t>us from sin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99"/>
                </a:solidFill>
                <a:latin typeface="Times New Roman" charset="0"/>
              </a:rPr>
              <a:t>1 Peter 1:22-</a:t>
            </a:r>
            <a:r>
              <a:rPr lang="en-US" b="1" i="1" dirty="0" smtClean="0">
                <a:solidFill>
                  <a:srgbClr val="FFFF99"/>
                </a:solidFill>
                <a:latin typeface="Times New Roman" charset="0"/>
              </a:rPr>
              <a:t>25</a:t>
            </a:r>
            <a:r>
              <a:rPr lang="en-US" dirty="0" smtClean="0">
                <a:latin typeface="Times New Roman" charset="0"/>
              </a:rPr>
              <a:t>  Incorruptible seed of word </a:t>
            </a:r>
            <a:r>
              <a:rPr lang="en-US" dirty="0">
                <a:latin typeface="Times New Roman" charset="0"/>
              </a:rPr>
              <a:t>purifies </a:t>
            </a:r>
            <a:r>
              <a:rPr lang="en-US" dirty="0" smtClean="0">
                <a:latin typeface="Times New Roman" charset="0"/>
              </a:rPr>
              <a:t>us</a:t>
            </a:r>
            <a:endParaRPr lang="en-US" dirty="0">
              <a:latin typeface="Times New Roman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99"/>
                </a:solidFill>
                <a:latin typeface="Times New Roman" charset="0"/>
              </a:rPr>
              <a:t>Colossians 3:</a:t>
            </a:r>
            <a:r>
              <a:rPr lang="en-US" b="1" i="1" dirty="0" smtClean="0">
                <a:solidFill>
                  <a:srgbClr val="FFFF99"/>
                </a:solidFill>
                <a:latin typeface="Times New Roman" charset="0"/>
              </a:rPr>
              <a:t>16</a:t>
            </a:r>
            <a:r>
              <a:rPr lang="en-US" dirty="0" smtClean="0">
                <a:latin typeface="Times New Roman" charset="0"/>
              </a:rPr>
              <a:t>  Word meant to dwell </a:t>
            </a:r>
            <a:r>
              <a:rPr lang="en-US" dirty="0">
                <a:latin typeface="Times New Roman" charset="0"/>
              </a:rPr>
              <a:t>in </a:t>
            </a:r>
            <a:r>
              <a:rPr lang="en-US" dirty="0" smtClean="0">
                <a:latin typeface="Times New Roman" charset="0"/>
              </a:rPr>
              <a:t>us </a:t>
            </a:r>
            <a:r>
              <a:rPr lang="en-US" u="sng" dirty="0" smtClean="0">
                <a:latin typeface="Times New Roman" charset="0"/>
              </a:rPr>
              <a:t>richly</a:t>
            </a:r>
            <a:endParaRPr lang="en-US" u="sng" dirty="0" smtClean="0">
              <a:solidFill>
                <a:srgbClr val="FFFFFF"/>
              </a:solidFill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tx2"/>
              </a:buClr>
              <a:buSzPct val="100000"/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Avoid deception by self-examination &amp; correction</a:t>
            </a:r>
            <a:endParaRPr lang="en-US" dirty="0">
              <a:latin typeface="Times New Roman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99"/>
                </a:solidFill>
                <a:latin typeface="Times New Roman" charset="0"/>
              </a:rPr>
              <a:t>2 Corinthians 13:5</a:t>
            </a:r>
            <a:r>
              <a:rPr lang="en-US" dirty="0" smtClean="0">
                <a:solidFill>
                  <a:srgbClr val="FFFF99"/>
                </a:solidFill>
                <a:latin typeface="Times New Roman" charset="0"/>
              </a:rPr>
              <a:t>  </a:t>
            </a:r>
            <a:r>
              <a:rPr lang="en-US" dirty="0">
                <a:solidFill>
                  <a:srgbClr val="F8F8F8"/>
                </a:solidFill>
                <a:latin typeface="Times New Roman" charset="0"/>
              </a:rPr>
              <a:t>N</a:t>
            </a:r>
            <a:r>
              <a:rPr lang="en-US" dirty="0" smtClean="0">
                <a:solidFill>
                  <a:srgbClr val="F8F8F8"/>
                </a:solidFill>
                <a:latin typeface="Times New Roman" charset="0"/>
              </a:rPr>
              <a:t>eed for self-examination affirmed</a:t>
            </a:r>
            <a:endParaRPr lang="en-US" b="1" i="1" dirty="0" smtClean="0">
              <a:solidFill>
                <a:srgbClr val="FFFF99"/>
              </a:solidFill>
              <a:latin typeface="Times New Roman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99"/>
                </a:solidFill>
                <a:latin typeface="Times New Roman" charset="0"/>
              </a:rPr>
              <a:t>Galatians </a:t>
            </a:r>
            <a:r>
              <a:rPr lang="en-US" b="1" i="1" dirty="0">
                <a:solidFill>
                  <a:srgbClr val="FFFF99"/>
                </a:solidFill>
                <a:latin typeface="Times New Roman" charset="0"/>
              </a:rPr>
              <a:t>6:7-9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 smtClean="0"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</a:rPr>
              <a:t>Not be deceived on result of good &amp; evil</a:t>
            </a:r>
            <a:endParaRPr lang="en-US" dirty="0">
              <a:latin typeface="Times New Roman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99"/>
                </a:solidFill>
                <a:latin typeface="Times New Roman" charset="0"/>
              </a:rPr>
              <a:t>1 Corinthians 6:9-</a:t>
            </a:r>
            <a:r>
              <a:rPr lang="en-US" b="1" i="1" dirty="0" smtClean="0">
                <a:solidFill>
                  <a:srgbClr val="FFFF99"/>
                </a:solidFill>
                <a:latin typeface="Times New Roman" charset="0"/>
              </a:rPr>
              <a:t>11  </a:t>
            </a: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Specifies list of sins to search out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99"/>
                </a:solidFill>
                <a:latin typeface="Times New Roman" charset="0"/>
              </a:rPr>
              <a:t>Lam. 3:40</a:t>
            </a:r>
            <a:r>
              <a:rPr lang="en-US" dirty="0" smtClean="0">
                <a:solidFill>
                  <a:srgbClr val="FFFFFF"/>
                </a:solidFill>
                <a:latin typeface="Times New Roman" charset="0"/>
              </a:rPr>
              <a:t>  Search out, examine &amp; turn back to Lord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/>
    </p:bldLst>
  </p:timing>
</p:sld>
</file>

<file path=ppt/theme/theme1.xml><?xml version="1.0" encoding="utf-8"?>
<a:theme xmlns:a="http://schemas.openxmlformats.org/drawingml/2006/main" name="high voltage">
  <a:themeElements>
    <a:clrScheme name="">
      <a:dk1>
        <a:srgbClr val="000000"/>
      </a:dk1>
      <a:lt1>
        <a:srgbClr val="F8F8F8"/>
      </a:lt1>
      <a:dk2>
        <a:srgbClr val="800000"/>
      </a:dk2>
      <a:lt2>
        <a:srgbClr val="FFFF66"/>
      </a:lt2>
      <a:accent1>
        <a:srgbClr val="777777"/>
      </a:accent1>
      <a:accent2>
        <a:srgbClr val="000000"/>
      </a:accent2>
      <a:accent3>
        <a:srgbClr val="C0AAAA"/>
      </a:accent3>
      <a:accent4>
        <a:srgbClr val="D4D4D4"/>
      </a:accent4>
      <a:accent5>
        <a:srgbClr val="BDBDBD"/>
      </a:accent5>
      <a:accent6>
        <a:srgbClr val="000000"/>
      </a:accent6>
      <a:hlink>
        <a:srgbClr val="000000"/>
      </a:hlink>
      <a:folHlink>
        <a:srgbClr val="8C0000"/>
      </a:folHlink>
    </a:clrScheme>
    <a:fontScheme name="high voltage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1911</TotalTime>
  <Words>171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high voltage</vt:lpstr>
      <vt:lpstr>Being a Doer of the Word</vt:lpstr>
      <vt:lpstr>James 1:21-25</vt:lpstr>
      <vt:lpstr>Essentials of Doing the Word</vt:lpstr>
    </vt:vector>
  </TitlesOfParts>
  <Manager/>
  <Company>South Livingston Church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Harry Osborne</dc:creator>
  <cp:keywords/>
  <dc:description/>
  <cp:lastModifiedBy>Harry Osborne</cp:lastModifiedBy>
  <cp:revision>25</cp:revision>
  <dcterms:created xsi:type="dcterms:W3CDTF">2000-11-12T01:56:01Z</dcterms:created>
  <dcterms:modified xsi:type="dcterms:W3CDTF">2018-01-07T12:57:10Z</dcterms:modified>
  <cp:category/>
</cp:coreProperties>
</file>