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9823" autoAdjust="0"/>
  </p:normalViewPr>
  <p:slideViewPr>
    <p:cSldViewPr>
      <p:cViewPr varScale="1">
        <p:scale>
          <a:sx n="95" d="100"/>
          <a:sy n="95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38550"/>
            <a:ext cx="9144000" cy="26098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“The Night Is Far Spent, The Day Is at Hand”</a:t>
            </a:r>
            <a:endParaRPr lang="en-US" sz="6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9144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13:11-14</a:t>
            </a:r>
            <a:endParaRPr lang="en-US" sz="4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Sunrise 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-76200"/>
            <a:ext cx="6985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93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13:11-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14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8392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do this, knowing the time, that now it is high time to awake out of sleep; for now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our salvation is nearer than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we first believed.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night is far spent, the day is at hand. Therefore let us cast off the works of darkness, and let us put on the armor of light.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us walk properly, as in the day, not in revelry and drunkenness, not in lewdness and lust, not in strife and envy.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put on the Lord Jesus Christ, and make no provision for the flesh, to fulfill its lusts.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3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Nature of Our New Day in Christ</a:t>
            </a:r>
            <a:endParaRPr lang="en-US" sz="43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Salvation is nearer as return of Christ approaches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9:27-28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Christ’s return is for salvation of saints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James 5:8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Spoken of as near or at hand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Phil. 4:5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10:37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He is coming and will not tarry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Time to cast off works of darkness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Thess. 5:4-7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Christians are not given to darkness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5:11-12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Have no fellowship with works of darkness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Jn. 1:6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If claim fellowship with God, but walk in dark…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Time to walk properly as one who has put on Christ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Eph. 4:17-21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“… but you have not so learned Christ”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3:1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“Consider… Christ Jesus”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12:2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Pet. 2:21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We are to follow in the steps of Christ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Are we living in the new day or old evil of night?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212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“The Night Is Far Spent, The Day Is at Hand”</vt:lpstr>
      <vt:lpstr>Romans 13:11-14</vt:lpstr>
      <vt:lpstr>The Nature of Our New Day in Christ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21</cp:revision>
  <dcterms:created xsi:type="dcterms:W3CDTF">2017-02-11T14:18:26Z</dcterms:created>
  <dcterms:modified xsi:type="dcterms:W3CDTF">2018-01-21T13:13:35Z</dcterms:modified>
</cp:coreProperties>
</file>