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5" r:id="rId3"/>
    <p:sldId id="267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FF"/>
    <a:srgbClr val="460000"/>
    <a:srgbClr val="800000"/>
    <a:srgbClr val="1F3E00"/>
    <a:srgbClr val="336600"/>
    <a:srgbClr val="002600"/>
    <a:srgbClr val="003300"/>
    <a:srgbClr val="381850"/>
    <a:srgbClr val="0916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9515" autoAdjust="0"/>
  </p:normalViewPr>
  <p:slideViewPr>
    <p:cSldViewPr>
      <p:cViewPr varScale="1">
        <p:scale>
          <a:sx n="104" d="100"/>
          <a:sy n="104" d="100"/>
        </p:scale>
        <p:origin x="-8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50000">
              <a:srgbClr val="4600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49775"/>
            <a:ext cx="91440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Seek?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9144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FFFF"/>
                </a:solidFill>
              </a:rPr>
              <a:t>John 1:35-42</a:t>
            </a:r>
            <a:endParaRPr lang="en-US" sz="4800" b="1" i="1" dirty="0">
              <a:solidFill>
                <a:srgbClr val="FFFFFF"/>
              </a:solidFill>
            </a:endParaRPr>
          </a:p>
        </p:txBody>
      </p:sp>
      <p:pic>
        <p:nvPicPr>
          <p:cNvPr id="4" name="Picture 3" descr="Followed Jesus 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65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1:35-42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762000"/>
            <a:ext cx="9067800" cy="607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6000"/>
              </a:lnSpc>
            </a:pPr>
            <a:r>
              <a:rPr lang="en-US" sz="27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35 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Again, the next day, John stood with two of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his disciples. </a:t>
            </a:r>
            <a:r>
              <a:rPr lang="en-US" sz="27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36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 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And looking at Jesus as He walked, he said, “Behold the Lamb of God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!” </a:t>
            </a:r>
            <a:r>
              <a:rPr lang="en-US" sz="27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37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 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two disciples heard him speak, and they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followed Jesus. </a:t>
            </a:r>
            <a:r>
              <a:rPr lang="en-US" sz="27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38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 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Then Jesus turned, and seeing them following, said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 them, “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What do you seek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?” They 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said to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Him, “Rabbi”</a:t>
            </a:r>
          </a:p>
          <a:p>
            <a:pPr>
              <a:lnSpc>
                <a:spcPct val="96000"/>
              </a:lnSpc>
            </a:pP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which is 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 say, when translated, Teacher), “where are You staying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?” </a:t>
            </a:r>
            <a:r>
              <a:rPr lang="en-US" sz="27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39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 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He said to them, “Come and see.” They came and saw where He was staying, and remained with Him that day (now it was about the tenth hour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). </a:t>
            </a:r>
            <a:r>
              <a:rPr lang="en-US" sz="27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40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 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One of the two who heard John speak, and followed Him, was Andrew, Simon Peter’s brother. 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41 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He first found his own brother Simon, and said to him, “We have found the Messiah” (which is translated,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Christ). </a:t>
            </a:r>
            <a:r>
              <a:rPr lang="en-US" sz="27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42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 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And he brought him to Jesus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Now 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when Jesus looked at him, He said, “You are Simon the son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of Jonah. You 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shall be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called </a:t>
            </a:r>
            <a:r>
              <a:rPr lang="en-US" sz="27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Cephas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 (which is 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translated, A Stone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).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83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1:35-42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762000"/>
            <a:ext cx="9067800" cy="607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6000"/>
              </a:lnSpc>
            </a:pPr>
            <a:r>
              <a:rPr lang="en-US" sz="27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35 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Again, the next day, John stood with two of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his disciples. </a:t>
            </a:r>
            <a:r>
              <a:rPr lang="en-US" sz="27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36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 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And looking at Jesus as He walked, he said, “Behold the Lamb of God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!” </a:t>
            </a:r>
            <a:r>
              <a:rPr lang="en-US" sz="27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37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 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two disciples heard him speak, and they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followed Jesus. </a:t>
            </a:r>
            <a:r>
              <a:rPr lang="en-US" sz="27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38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 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Then Jesus turned, and seeing them following, said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 them, </a:t>
            </a:r>
            <a:r>
              <a:rPr lang="en-US" sz="27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sz="27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What do you seek</a:t>
            </a:r>
            <a:r>
              <a:rPr lang="en-US" sz="27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?”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They 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said to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Him, “Rabbi”</a:t>
            </a:r>
          </a:p>
          <a:p>
            <a:pPr>
              <a:lnSpc>
                <a:spcPct val="96000"/>
              </a:lnSpc>
            </a:pP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which is 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 say, when translated, Teacher), “where are You staying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?” </a:t>
            </a:r>
            <a:r>
              <a:rPr lang="en-US" sz="27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39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 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He said to them, “Come and see.” They came and saw where He was staying, and remained with Him that day (now it was about the tenth hour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). </a:t>
            </a:r>
            <a:r>
              <a:rPr lang="en-US" sz="27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40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 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One of the two who heard John speak, and followed Him, was Andrew, Simon Peter’s brother. 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41 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He first found his own brother Simon, and said to him, “We have found the Messiah” (which is translated,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Christ). </a:t>
            </a:r>
            <a:r>
              <a:rPr lang="en-US" sz="27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42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 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And he brought him to Jesus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Now 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when Jesus looked at him, He said, “You are Simon the son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of Jonah. You 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shall be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called </a:t>
            </a:r>
            <a:r>
              <a:rPr lang="en-US" sz="27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Cephas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 (which is </a:t>
            </a:r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translated, A Stone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).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344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</a:t>
            </a:r>
            <a:r>
              <a:rPr lang="en-US" sz="4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  <a:r>
              <a:rPr lang="en-US" sz="4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Those </a:t>
            </a:r>
            <a:r>
              <a:rPr lang="en-US" sz="4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Seeking</a:t>
            </a:r>
            <a:r>
              <a:rPr lang="en-US" sz="4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  <a:endParaRPr lang="en-US" sz="4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9220200" cy="59436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 to understand O.T.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prophecy about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Messiah</a:t>
            </a:r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80000"/>
              <a:buFont typeface="Wingdings" charset="2"/>
              <a:buChar char="§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53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:3-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John 1: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29, 35</a:t>
            </a:r>
            <a:endParaRPr lang="en-US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lvl="1">
              <a:buClr>
                <a:srgbClr val="66FFFF"/>
              </a:buClr>
              <a:buSzPct val="80000"/>
              <a:buFont typeface="Wingdings" charset="2"/>
              <a:buChar char="§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Luke 24: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25-27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Luke 24:44-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47</a:t>
            </a:r>
            <a:endParaRPr lang="en-US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lvl="1">
              <a:buClr>
                <a:srgbClr val="66FFFF"/>
              </a:buClr>
              <a:buSzPct val="80000"/>
              <a:buFont typeface="Wingdings" charset="2"/>
              <a:buChar char="§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John 5: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38-39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45-47</a:t>
            </a:r>
          </a:p>
          <a:p>
            <a:pPr lvl="1">
              <a:buClr>
                <a:srgbClr val="66FFFF"/>
              </a:buClr>
              <a:buSzPct val="80000"/>
              <a:buFont typeface="Wingdings" charset="2"/>
              <a:buChar char="§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Acts 2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 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Acts 3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 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Acts 7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– Appealed to prophecy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C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ontinue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to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follow Jesus (“abide” or “remain” – </a:t>
            </a:r>
            <a:r>
              <a:rPr lang="en-US" b="1" i="1" dirty="0" err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meno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)</a:t>
            </a:r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80000"/>
              <a:buFont typeface="Wingdings" charset="2"/>
              <a:buChar char="§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John 6:60-69</a:t>
            </a:r>
          </a:p>
          <a:p>
            <a:pPr lvl="1">
              <a:buClr>
                <a:srgbClr val="66FFFF"/>
              </a:buClr>
              <a:buSzPct val="80000"/>
              <a:buFont typeface="Wingdings" charset="2"/>
              <a:buChar char="§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Luke 9:57-62</a:t>
            </a:r>
          </a:p>
          <a:p>
            <a:pPr lvl="1">
              <a:buClr>
                <a:srgbClr val="66FFFF"/>
              </a:buClr>
              <a:buSzPct val="80000"/>
              <a:buFont typeface="Wingdings" charset="2"/>
              <a:buChar char="§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Matthew 28:18-20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 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 John 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9</a:t>
            </a: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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 Heb. 3:12-14</a:t>
            </a:r>
            <a:endParaRPr lang="en-US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 to bring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Christ</a:t>
            </a:r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80000"/>
              <a:buFont typeface="Wingdings" charset="2"/>
              <a:buChar char="§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John 1:43-45</a:t>
            </a:r>
          </a:p>
          <a:p>
            <a:pPr lvl="1">
              <a:buClr>
                <a:srgbClr val="66FFFF"/>
              </a:buClr>
              <a:buSzPct val="80000"/>
              <a:buFont typeface="Wingdings" charset="2"/>
              <a:buChar char="§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Acts 8:4</a:t>
            </a: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1 Peter 3: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15</a:t>
            </a:r>
          </a:p>
          <a:p>
            <a:pPr lvl="1">
              <a:buClr>
                <a:srgbClr val="66FFFF"/>
              </a:buClr>
              <a:buSzPct val="80000"/>
              <a:buFont typeface="Wingdings" charset="2"/>
              <a:buChar char="§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1 Corinthians 9:19-22</a:t>
            </a:r>
            <a:endParaRPr lang="en-US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6539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40445</TotalTime>
  <Words>163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“What Do You Seek?”</vt:lpstr>
      <vt:lpstr>John 1:35-42</vt:lpstr>
      <vt:lpstr>John 1:35-42</vt:lpstr>
      <vt:lpstr>Characteristics of Those Seeking Jesus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21</cp:revision>
  <dcterms:created xsi:type="dcterms:W3CDTF">2017-02-11T14:18:26Z</dcterms:created>
  <dcterms:modified xsi:type="dcterms:W3CDTF">2018-01-28T13:20:09Z</dcterms:modified>
</cp:coreProperties>
</file>