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0" autoAdjust="0"/>
    <p:restoredTop sz="97213" autoAdjust="0"/>
  </p:normalViewPr>
  <p:slideViewPr>
    <p:cSldViewPr>
      <p:cViewPr varScale="1">
        <p:scale>
          <a:sx n="103" d="100"/>
          <a:sy n="103" d="100"/>
        </p:scale>
        <p:origin x="-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52801"/>
            <a:ext cx="9144000" cy="1981199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+mj-lt"/>
                <a:cs typeface="Arial Black"/>
              </a:rPr>
              <a:t>The Faith That Saves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+mj-lt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105400"/>
            <a:ext cx="9137194" cy="1295400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+mj-lt"/>
              </a:rPr>
              <a:t>Acts 16:25-34</a:t>
            </a:r>
            <a:endParaRPr lang="en-US" sz="60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+mj-lt"/>
            </a:endParaRPr>
          </a:p>
        </p:txBody>
      </p:sp>
      <p:pic>
        <p:nvPicPr>
          <p:cNvPr id="4" name="Picture 3" descr="Acts_16.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7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16:25-34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8991600" cy="606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25 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at midnight Paul and Silas were praying and singing hymns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God, and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prisoners were listening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them. 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Suddenly there was a great earthquake, so that the foundations of the prison were shaken; and immediately all the doors were opened and everyone’s chains were loosed.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keeper of the prison, awaking from sleep and seeing the prison doors open, supposing the prisoners had fled, drew his sword and was about to kill himself.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28 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Paul called with a loud voice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saying, “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yourself no harm, for we are all here.” 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29 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he called for a light, ran in, and fell down trembling before Paul and Silas.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30 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he brought them out and said, “Sirs, what must I do to be saved?” 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31 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they said, “Believe on the Lord Jesus Christ, and you will be saved, you and your household.”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32 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they spoke the word of the Lord to him and to all who were in his house.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33 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he took them the same hour of the night and washed </a:t>
            </a:r>
            <a:r>
              <a:rPr lang="en-US" sz="24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their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stripes. And immediately he and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all his family were baptized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34 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when he had brought them into his house, he set food before them; and he rejoiced, having believed in God with all his household. </a:t>
            </a:r>
          </a:p>
        </p:txBody>
      </p:sp>
    </p:spTree>
    <p:extLst>
      <p:ext uri="{BB962C8B-B14F-4D97-AF65-F5344CB8AC3E}">
        <p14:creationId xmlns:p14="http://schemas.microsoft.com/office/powerpoint/2010/main" val="295271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16:25-34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8991600" cy="606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25 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at midnight Paul and Silas were praying and singing hymns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God, and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prisoners were listening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 them. 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26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Suddenly there was a great earthquake, so that the foundations of the prison were shaken; and immediately all the doors were opened and everyone’s chains were loosed.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keeper of the prison, awaking from sleep and seeing the prison doors open, supposing the prisoners had fled, drew his sword and was about to kill himself.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28 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Paul called with a loud voice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saying, “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yourself no harm, for we are all here.” 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29 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he called for a light, ran in, and fell down trembling before Paul and Silas.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30 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he brought them out and said, “Sirs, what must I do to be saved?” 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31 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they said, </a:t>
            </a:r>
            <a:r>
              <a:rPr lang="en-US" sz="24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“Believe on the Lord Jesus Christ, and you will be saved, you and your household.”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32 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they spoke the word of the Lord to him and to all who were in his house.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33 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he took them the same hour of the night and washed </a:t>
            </a:r>
            <a:r>
              <a:rPr lang="en-US" sz="24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their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stripes. And immediately he and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all his family were baptized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34 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when he had brought them into his house, he set food before them; and he rejoiced, having believed in God with all his household. </a:t>
            </a:r>
          </a:p>
        </p:txBody>
      </p:sp>
    </p:spTree>
    <p:extLst>
      <p:ext uri="{BB962C8B-B14F-4D97-AF65-F5344CB8AC3E}">
        <p14:creationId xmlns:p14="http://schemas.microsoft.com/office/powerpoint/2010/main" val="190281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What Kind of Faith Saves?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that comes from teaching</a:t>
            </a:r>
          </a:p>
          <a:p>
            <a:pPr lvl="1"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is not result of God’s direct action in “irresistible grace”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17:11-12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Believed as result of searching Scripture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10:17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Faith comes by hearing the word of God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in the Lord Jesus Christ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Peter preached that Jesus was both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Lord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&amp; 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Christ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8:23-24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Must believe in 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deity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of Christ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20:30-31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Must believe He is the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Christ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Son of God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that acts to obey the teaching of the Lord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6:28-29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is a work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–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man’s action directed by God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10:36-39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Saving faith involves doing will of God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Mk. 16:15-16  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 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2:37-38, 41; 8:12-13; 22:6-10, 16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that sees the immediate need for salvation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98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198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Faith That Saves</vt:lpstr>
      <vt:lpstr>Acts 16:25-34</vt:lpstr>
      <vt:lpstr>Acts 16:25-34</vt:lpstr>
      <vt:lpstr>What Kind of Faith Saves?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30</cp:revision>
  <dcterms:created xsi:type="dcterms:W3CDTF">2017-02-11T14:18:26Z</dcterms:created>
  <dcterms:modified xsi:type="dcterms:W3CDTF">2018-01-28T13:22:18Z</dcterms:modified>
</cp:coreProperties>
</file>