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0" autoAdjust="0"/>
    <p:restoredTop sz="94599" autoAdjust="0"/>
  </p:normalViewPr>
  <p:slideViewPr>
    <p:cSldViewPr>
      <p:cViewPr varScale="1">
        <p:scale>
          <a:sx n="97" d="100"/>
          <a:sy n="97" d="100"/>
        </p:scale>
        <p:origin x="-5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2/10/18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144000" cy="17526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Achieving Unity</a:t>
            </a:r>
            <a:endParaRPr lang="en-US" sz="88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9144000" cy="1066800"/>
          </a:xfrm>
        </p:spPr>
        <p:txBody>
          <a:bodyPr>
            <a:noAutofit/>
          </a:bodyPr>
          <a:lstStyle/>
          <a:p>
            <a:r>
              <a:rPr lang="en-US" sz="52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</a:t>
            </a:r>
            <a:r>
              <a:rPr lang="en-US" sz="5200" b="1" i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st</a:t>
            </a:r>
            <a:r>
              <a:rPr lang="en-US" sz="52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Corinthians 1:10-13</a:t>
            </a:r>
            <a:endParaRPr lang="en-US" sz="5200" b="1" i="1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pic>
        <p:nvPicPr>
          <p:cNvPr id="4" name="Picture 3" descr="Unit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</a:t>
            </a:r>
            <a:r>
              <a:rPr lang="en-US" sz="4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thians 1:10-13</a:t>
            </a:r>
            <a:endParaRPr lang="en-US" sz="4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89476"/>
            <a:ext cx="8915400" cy="5339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I plead with you, brethren, by the name of our Lord Jesus Christ, that you all speak the same thing, and that there be no divisions among you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but that you be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perfectly joined together in the same mind and in the same judgment. 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it has been declared to me concerning you, my brethren, by those of Chloe’s household, that there are contentions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among you. </a:t>
            </a:r>
            <a:r>
              <a:rPr lang="en-US" sz="31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I say this, that each of you says, “I am of Paul,” or “I am of </a:t>
            </a:r>
            <a:r>
              <a:rPr lang="en-US" sz="31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Apollos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,” or “I am of </a:t>
            </a:r>
            <a:r>
              <a:rPr lang="en-US" sz="31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Cephas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,” or “I am of Christ.” 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Christ divided? Was Paul crucified for you? Or were you baptized in the name of Paul?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1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Corin</a:t>
            </a:r>
            <a:r>
              <a:rPr lang="en-US" sz="46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thians 1:10-13</a:t>
            </a:r>
            <a:endParaRPr lang="en-US" sz="46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289476"/>
            <a:ext cx="8915400" cy="5339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I plead with you, brethren, by the name of our Lord Jesus Christ, </a:t>
            </a:r>
            <a:r>
              <a:rPr lang="en-US" sz="31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you all speak the same thing, and that there be no divisions among you</a:t>
            </a:r>
            <a:r>
              <a:rPr lang="en-US" sz="31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 but that you be </a:t>
            </a:r>
            <a:r>
              <a:rPr lang="en-US" sz="3100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perfectly joined together in the same mind and in the same judgment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 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For it has been declared to me concerning you, my brethren, by those of Chloe’s household, that there are contentions </a:t>
            </a:r>
            <a:r>
              <a:rPr lang="en-US" sz="31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among you. </a:t>
            </a:r>
            <a:r>
              <a:rPr lang="en-US" sz="31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I say this, that each of you says, “I am of Paul,” or “I am of </a:t>
            </a:r>
            <a:r>
              <a:rPr lang="en-US" sz="31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Apollos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,” or “I am of </a:t>
            </a:r>
            <a:r>
              <a:rPr lang="en-US" sz="31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Cephas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,” or “I am of Christ.” </a:t>
            </a:r>
            <a:r>
              <a:rPr lang="en-US" sz="31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13 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 Christ divided? Was Paul crucified for you? Or were you baptized in the name of Paul?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31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469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Necessary Parts for Achieving Unity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Speak the Same Thing (</a:t>
            </a:r>
            <a:r>
              <a:rPr lang="en-US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Based on Truth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4:11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</a:t>
            </a:r>
            <a:r>
              <a:rPr lang="ja-JP" alt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speak as the oracles of God</a:t>
            </a:r>
            <a:r>
              <a:rPr lang="ja-JP" alt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3:17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altLang="ja-JP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do all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the name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of the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Lord Jesus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4:29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altLang="ja-JP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what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is good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for necessary edification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2:1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- 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altLang="ja-JP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speak the things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which are proper for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sound doctrine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endParaRPr lang="en-US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C3D69B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Eliminate Divisions that Arise (</a:t>
            </a:r>
            <a:r>
              <a:rPr lang="en-US" b="1" i="1" dirty="0" smtClean="0">
                <a:solidFill>
                  <a:srgbClr val="C3D69B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Based on Attitude</a:t>
            </a:r>
            <a:r>
              <a:rPr lang="en-US" b="1" dirty="0" smtClean="0">
                <a:solidFill>
                  <a:srgbClr val="C3D69B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Philippians 2:1-8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altLang="ja-JP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let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this mind be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in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you which was also in…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4:13-16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altLang="ja-JP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till we all come to the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unity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of the faith</a:t>
            </a:r>
            <a:r>
              <a:rPr lang="ja-JP" alt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Peter 3:8-11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“</a:t>
            </a:r>
            <a:r>
              <a:rPr lang="en-US" altLang="ja-JP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 of one mind…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seek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peace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and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pursue it</a:t>
            </a:r>
            <a:r>
              <a:rPr lang="ja-JP" alt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Arial"/>
              </a:rPr>
              <a:t>”</a:t>
            </a:r>
            <a:endParaRPr lang="en-US" dirty="0" smtClean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C3D69B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Be Perfectly Joined Together (Based on Thought)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Mind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(seat of reflective thought)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Judgment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(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understanding as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end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product of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thought process)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Ephesians 4:1-6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Unity we are to “keep” is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directed by Spirit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Corinthians 13:11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Be of one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mind =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Live in peace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Colossians 2:1-7</a:t>
            </a:r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–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Process in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application</a:t>
            </a:r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234</Words>
  <Application>Microsoft Macintosh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Achieving Unity</vt:lpstr>
      <vt:lpstr>1 Corinthians 1:10-13</vt:lpstr>
      <vt:lpstr>1 Corinthians 1:10-13</vt:lpstr>
      <vt:lpstr>Necessary Parts for Achieving Unity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17</cp:revision>
  <dcterms:created xsi:type="dcterms:W3CDTF">2017-02-11T14:18:26Z</dcterms:created>
  <dcterms:modified xsi:type="dcterms:W3CDTF">2018-02-11T13:12:20Z</dcterms:modified>
</cp:coreProperties>
</file>