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4" r:id="rId4"/>
    <p:sldId id="265" r:id="rId5"/>
    <p:sldId id="266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7213" autoAdjust="0"/>
  </p:normalViewPr>
  <p:slideViewPr>
    <p:cSldViewPr>
      <p:cViewPr varScale="1">
        <p:scale>
          <a:sx n="108" d="100"/>
          <a:sy n="108" d="100"/>
        </p:scale>
        <p:origin x="-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67201"/>
            <a:ext cx="9144000" cy="1447799"/>
          </a:xfrm>
        </p:spPr>
        <p:txBody>
          <a:bodyPr>
            <a:noAutofit/>
          </a:bodyPr>
          <a:lstStyle/>
          <a:p>
            <a:r>
              <a:rPr lang="en-US" sz="7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Drifting Away</a:t>
            </a:r>
            <a:r>
              <a:rPr lang="en-US" sz="7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  <a:endParaRPr lang="en-US" sz="74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15000"/>
            <a:ext cx="9137194" cy="1143000"/>
          </a:xfrm>
        </p:spPr>
        <p:txBody>
          <a:bodyPr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sz="50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endParaRPr lang="en-US" sz="48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5" name="Picture 4" descr="Drift 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99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8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56804"/>
            <a:ext cx="8610600" cy="448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we must give the more earnest heed to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heard, lest we drift away.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word spoken through angels proved steadfast, and every transgression and disobedience received a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just reward,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salvation, which at the first began to be spoken by the Lord, and was confirmed to us by those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heard Him,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will?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56804"/>
            <a:ext cx="8610600" cy="448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must give the more earnest heed to 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heard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lest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drift away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word spoken through angels proved steadfast, and every transgression and disobedience received a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just reward,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salvation, which at the first began to be spoken by the Lord, and was confirmed to us by those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heard Him,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will?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160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56804"/>
            <a:ext cx="8610600" cy="448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must give the more earnest heed to 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heard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lest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drift away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spoken through angels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proved steadfast, and every transgression and disobedience received a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just reward,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salvation, which at the first began to be spoken by the Lord, and was confirmed to us by those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heard Him,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will?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35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56804"/>
            <a:ext cx="8610600" cy="4481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must give the more earnest heed to 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heard</a:t>
            </a:r>
            <a:r>
              <a:rPr lang="en-US" sz="3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lest we </a:t>
            </a:r>
            <a:r>
              <a:rPr lang="en-US" sz="30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drift away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0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spoken through angels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proved steadfast, and every transgression and disobedience received a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just reward,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salvation</a:t>
            </a:r>
            <a:r>
              <a:rPr lang="en-US" sz="30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which at the first began to be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spoken</a:t>
            </a:r>
            <a:r>
              <a:rPr lang="en-US" sz="30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by the Lord, and was confirmed to us by those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heard Him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will?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736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We Drifting Away…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3200400"/>
            <a:ext cx="8915400" cy="3657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“We drift away…” (</a:t>
            </a:r>
            <a:r>
              <a:rPr lang="en-US" sz="3000" dirty="0" smtClean="0">
                <a:solidFill>
                  <a:schemeClr val="bg1"/>
                </a:solidFill>
              </a:rPr>
              <a:t>Gk. </a:t>
            </a:r>
            <a:r>
              <a:rPr lang="el-GR" sz="3000" dirty="0" smtClean="0">
                <a:solidFill>
                  <a:schemeClr val="bg1"/>
                </a:solidFill>
              </a:rPr>
              <a:t>παραρρέω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</a:rPr>
              <a:t>pararreō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Definition: “glide aside from; drift away; be washed away; slip away…”</a:t>
            </a:r>
          </a:p>
          <a:p>
            <a:pPr lvl="1"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Connotation is something which escapes by negligence or failure to give necessary emphasis and care</a:t>
            </a:r>
          </a:p>
          <a:p>
            <a:pPr>
              <a:buClr>
                <a:srgbClr val="FFFF00"/>
              </a:buClr>
            </a:pPr>
            <a:r>
              <a:rPr lang="en-US" u="sng" dirty="0" smtClean="0">
                <a:solidFill>
                  <a:schemeClr val="bg1"/>
                </a:solidFill>
              </a:rPr>
              <a:t>Context</a:t>
            </a:r>
            <a:r>
              <a:rPr lang="en-US" dirty="0" smtClean="0">
                <a:solidFill>
                  <a:schemeClr val="bg1"/>
                </a:solidFill>
              </a:rPr>
              <a:t>: Are we drifting from the 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tandard of Truth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lvl="1">
              <a:buClr>
                <a:srgbClr val="66FFFF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Tim. 3:16-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Standard is always the inspired Scriptures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ontend earnestly for faith once for all delivered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Happens when individuals leave truth in their lives…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2286000"/>
          </a:xfrm>
          <a:prstGeom prst="rect">
            <a:avLst/>
          </a:prstGeom>
          <a:solidFill>
            <a:srgbClr val="46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must give the more earnest heed to </a:t>
            </a:r>
            <a:r>
              <a:rPr lang="en-US" sz="21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have heard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lest we </a:t>
            </a:r>
            <a:r>
              <a:rPr lang="en-US" sz="21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drift away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word spoken through angels proved steadfast, and every transgression and disobedience received a just reward,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salvation, which at the first began to be spoken by the Lord, and was confirmed to us by those who heard Him,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</a:t>
            </a:r>
            <a:r>
              <a:rPr lang="en-US" sz="2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0725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2:1-4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600"/>
            <a:ext cx="9067800" cy="290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we must give the more earnest heed to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things we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heard, lest we drift away.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if the word spoken through angels proved steadfast, and every transgression and disobedience received a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just reward,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 shall we escape if we neglect so great a salvation, which at the first began to be spoken by the Lord, and was confirmed to us by those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heard Him,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also bearing witness both with signs and wonders, with various miracles, and gifts of the Holy Spirit, according to His own will?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505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3:12-15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4038600"/>
            <a:ext cx="906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Beware, brethren, lest there be in any of you an evil heart of unbelief in departing from the living God; </a:t>
            </a:r>
            <a:r>
              <a:rPr lang="en-US" sz="2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exhort one another daily, while it is called “Today,” lest any of you be hardened through the deceitfulness of sin. </a:t>
            </a:r>
            <a:r>
              <a:rPr lang="en-US" sz="2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we have become partakers of Christ if we hold the beginning of our confidence steadfast to the end, </a:t>
            </a:r>
            <a:r>
              <a:rPr lang="en-US" sz="2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while it is said: “Today, if you will hear His voice,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do not harden your hearts as in the rebellion.” </a:t>
            </a:r>
          </a:p>
        </p:txBody>
      </p:sp>
    </p:spTree>
    <p:extLst>
      <p:ext uri="{BB962C8B-B14F-4D97-AF65-F5344CB8AC3E}">
        <p14:creationId xmlns:p14="http://schemas.microsoft.com/office/powerpoint/2010/main" val="138877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959" y="52684"/>
            <a:ext cx="82296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Drifting Away from…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61716"/>
            <a:ext cx="9144000" cy="60198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My Faith?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3:12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“Lest there be in any one of you an evil heart of unbelief…”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Jude 5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“Lord having saved a people… afterwards destroyed those…”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My Brethren?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12:15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“Lest any root of bitterness springing up cause trouble…”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1:10-11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Contentions rose causing problems – needed unity</a:t>
            </a:r>
            <a:endParaRPr lang="en-US" sz="2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1:22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Brethren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 “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love one another fervently with pure heart”</a:t>
            </a:r>
            <a:endParaRPr lang="en-US" sz="2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My Family?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Prov. 19:13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Open hostilities in families are result of unsolved problems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</a:t>
            </a:r>
            <a:r>
              <a:rPr lang="en-US" sz="24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5:22-6:4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</a:t>
            </a:r>
            <a:r>
              <a:rPr lang="en-US" sz="24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3:18-21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Pet.</a:t>
            </a:r>
            <a:r>
              <a:rPr lang="en-US" sz="24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3:1-7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… 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Bible standard for family</a:t>
            </a:r>
            <a:endParaRPr lang="en-US" sz="2600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My Hope?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Prov. 14:32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KJV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 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wicked is driven away, righteous has hope</a:t>
            </a:r>
            <a:endParaRPr 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3:2-3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“Everyone who has this hope in Him purifies himself…”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6:19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“This hope we have as an anchor to the soul, both sure…”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474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 I Drifting Away?</vt:lpstr>
      <vt:lpstr>Hebrews 2:1-4</vt:lpstr>
      <vt:lpstr>Hebrews 2:1-4</vt:lpstr>
      <vt:lpstr>Hebrews 2:1-4</vt:lpstr>
      <vt:lpstr>Hebrews 2:1-4</vt:lpstr>
      <vt:lpstr>Are We Drifting Away…</vt:lpstr>
      <vt:lpstr>Hebrews 2:1-4</vt:lpstr>
      <vt:lpstr>Am I Drifting Away from…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36</cp:revision>
  <dcterms:created xsi:type="dcterms:W3CDTF">2017-02-11T14:18:26Z</dcterms:created>
  <dcterms:modified xsi:type="dcterms:W3CDTF">2018-02-04T13:46:16Z</dcterms:modified>
</cp:coreProperties>
</file>