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0" r:id="rId1"/>
  </p:sldMasterIdLst>
  <p:handoutMasterIdLst>
    <p:handoutMasterId r:id="rId24"/>
  </p:handoutMasterIdLst>
  <p:sldIdLst>
    <p:sldId id="277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embeddedFontLst>
    <p:embeddedFont>
      <p:font typeface="Wingdings 2"/>
      <p:regular r:id="rId30"/>
    </p:embeddedFont>
    <p:embeddedFont>
      <p:font typeface="Wingdings 3"/>
      <p:regular r:id="rId31"/>
    </p:embeddedFont>
    <p:embeddedFont>
      <p:font typeface="Calibri"/>
      <p:regular r:id="rId32"/>
      <p:bold r:id="rId35"/>
      <p:italic r:id="rId33"/>
      <p:boldItalic r:id="rId34"/>
    </p:embeddedFont>
    <p:embeddedFont>
      <p:font typeface="Wingdings" pitchFamily="2" charset="2"/>
      <p:regular r:id="rId36"/>
    </p:embeddedFont>
    <p:embeddedFont>
      <p:font typeface="Arial"/>
      <p:regular r:id="rId37"/>
      <p:bold r:id="rId40"/>
      <p:italic r:id="rId38"/>
      <p:boldItalic r:id="rId39"/>
    </p:embeddedFont>
    <p:embeddedFont>
      <p:font typeface="Corbel"/>
      <p:regular r:id="rId41"/>
      <p:bold r:id="rId44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0" Type="http://schemas.openxmlformats.org/officeDocument/2006/relationships/font" Target="fonts/font1.fntdata"/><Relationship Id="rId31" Type="http://schemas.openxmlformats.org/officeDocument/2006/relationships/font" Target="fonts/font2.fntdata"/><Relationship Id="rId32" Type="http://schemas.openxmlformats.org/officeDocument/2006/relationships/font" Target="fonts/font3.fntdata"/><Relationship Id="rId33" Type="http://schemas.openxmlformats.org/officeDocument/2006/relationships/font" Target="fonts/font4.fntdata"/><Relationship Id="rId34" Type="http://schemas.openxmlformats.org/officeDocument/2006/relationships/font" Target="fonts/font5.fntdata"/><Relationship Id="rId35" Type="http://schemas.openxmlformats.org/officeDocument/2006/relationships/font" Target="fonts/font6.fntdata"/><Relationship Id="rId36" Type="http://schemas.openxmlformats.org/officeDocument/2006/relationships/font" Target="fonts/font7.fntdata"/><Relationship Id="rId37" Type="http://schemas.openxmlformats.org/officeDocument/2006/relationships/font" Target="fonts/font8.fntdata"/><Relationship Id="rId38" Type="http://schemas.openxmlformats.org/officeDocument/2006/relationships/font" Target="fonts/font9.fntdata"/><Relationship Id="rId39" Type="http://schemas.openxmlformats.org/officeDocument/2006/relationships/font" Target="fonts/font10.fntdata"/><Relationship Id="rId40" Type="http://schemas.openxmlformats.org/officeDocument/2006/relationships/font" Target="fonts/font11.fntdata"/><Relationship Id="rId41" Type="http://schemas.openxmlformats.org/officeDocument/2006/relationships/font" Target="fonts/font12.fntdata"/><Relationship Id="rId42" Type="http://schemas.openxmlformats.org/officeDocument/2006/relationships/font" Target="fonts/font13.fntdata"/><Relationship Id="rId43" Type="http://schemas.openxmlformats.org/officeDocument/2006/relationships/font" Target="fonts/font14.fntdata"/><Relationship Id="rId44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4BF14-2E82-4D98-8AF7-75B5DBF60127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0040CB-2E5F-4C8D-AE61-31390A9EE611}">
      <dgm:prSet/>
      <dgm:spPr/>
      <dgm:t>
        <a:bodyPr/>
        <a:lstStyle/>
        <a:p>
          <a:pPr rtl="0"/>
          <a:r>
            <a:rPr lang="en-US" dirty="0" smtClean="0"/>
            <a:t>How Do Neglect Our Faith?</a:t>
          </a:r>
          <a:endParaRPr lang="en-US" dirty="0"/>
        </a:p>
      </dgm:t>
    </dgm:pt>
    <dgm:pt modelId="{E90CFE5C-E814-4B40-A573-BCEADB88AE5C}" type="parTrans" cxnId="{1DC631D2-ED90-41F5-9ECB-DB0AE5EEC71A}">
      <dgm:prSet/>
      <dgm:spPr/>
      <dgm:t>
        <a:bodyPr/>
        <a:lstStyle/>
        <a:p>
          <a:endParaRPr lang="en-US"/>
        </a:p>
      </dgm:t>
    </dgm:pt>
    <dgm:pt modelId="{E530FDB3-7711-443B-ACB9-4EEDC1FB4984}" type="sibTrans" cxnId="{1DC631D2-ED90-41F5-9ECB-DB0AE5EEC71A}">
      <dgm:prSet/>
      <dgm:spPr/>
      <dgm:t>
        <a:bodyPr/>
        <a:lstStyle/>
        <a:p>
          <a:endParaRPr lang="en-US"/>
        </a:p>
      </dgm:t>
    </dgm:pt>
    <dgm:pt modelId="{1AB55F12-18C1-40E4-AF32-52412AB54965}">
      <dgm:prSet/>
      <dgm:spPr/>
      <dgm:t>
        <a:bodyPr/>
        <a:lstStyle/>
        <a:p>
          <a:pPr rtl="0"/>
          <a:r>
            <a:rPr lang="en-US" dirty="0" smtClean="0"/>
            <a:t>We Have Little Time for the Spiritual – Matt.6:33</a:t>
          </a:r>
          <a:endParaRPr lang="en-US" dirty="0"/>
        </a:p>
      </dgm:t>
    </dgm:pt>
    <dgm:pt modelId="{DD4C9AA6-E7C6-4707-9E9A-D4F3F3B2C9F1}" type="parTrans" cxnId="{6380F0DA-BBC6-4FB8-B2FF-AD9DAFD310DF}">
      <dgm:prSet/>
      <dgm:spPr/>
      <dgm:t>
        <a:bodyPr/>
        <a:lstStyle/>
        <a:p>
          <a:endParaRPr lang="en-US"/>
        </a:p>
      </dgm:t>
    </dgm:pt>
    <dgm:pt modelId="{6A45D54F-EEA7-40DF-9532-25389E168892}" type="sibTrans" cxnId="{6380F0DA-BBC6-4FB8-B2FF-AD9DAFD310DF}">
      <dgm:prSet/>
      <dgm:spPr/>
      <dgm:t>
        <a:bodyPr/>
        <a:lstStyle/>
        <a:p>
          <a:endParaRPr lang="en-US"/>
        </a:p>
      </dgm:t>
    </dgm:pt>
    <dgm:pt modelId="{4E2965F8-E2BC-4C16-80A2-CA13EB475921}">
      <dgm:prSet/>
      <dgm:spPr/>
      <dgm:t>
        <a:bodyPr/>
        <a:lstStyle/>
        <a:p>
          <a:pPr rtl="0"/>
          <a:r>
            <a:rPr lang="en-US" dirty="0" smtClean="0"/>
            <a:t>We Don’t Study As We Should – Acts 17:11</a:t>
          </a:r>
          <a:endParaRPr lang="en-US" dirty="0"/>
        </a:p>
      </dgm:t>
    </dgm:pt>
    <dgm:pt modelId="{DCE94049-33EE-450E-9E8D-5D2B1FE7BCCE}" type="parTrans" cxnId="{340FBCFD-9AE0-45C3-B689-A6164EFF398C}">
      <dgm:prSet/>
      <dgm:spPr/>
      <dgm:t>
        <a:bodyPr/>
        <a:lstStyle/>
        <a:p>
          <a:endParaRPr lang="en-US"/>
        </a:p>
      </dgm:t>
    </dgm:pt>
    <dgm:pt modelId="{A87614B6-CF35-4E53-8FEA-D60DBB3C3ADE}" type="sibTrans" cxnId="{340FBCFD-9AE0-45C3-B689-A6164EFF398C}">
      <dgm:prSet/>
      <dgm:spPr/>
      <dgm:t>
        <a:bodyPr/>
        <a:lstStyle/>
        <a:p>
          <a:endParaRPr lang="en-US"/>
        </a:p>
      </dgm:t>
    </dgm:pt>
    <dgm:pt modelId="{8DD24C84-5850-4DC1-9D62-51461D65E587}">
      <dgm:prSet/>
      <dgm:spPr/>
      <dgm:t>
        <a:bodyPr/>
        <a:lstStyle/>
        <a:p>
          <a:pPr rtl="0"/>
          <a:r>
            <a:rPr lang="en-US" dirty="0" smtClean="0"/>
            <a:t>We Don’t Pray As Much-  1 Thess.5:17</a:t>
          </a:r>
          <a:endParaRPr lang="en-US" dirty="0"/>
        </a:p>
      </dgm:t>
    </dgm:pt>
    <dgm:pt modelId="{CD7B888F-9D51-4169-B99E-636456B8C724}" type="parTrans" cxnId="{D34534E5-BBDF-4176-9411-5DCD205CE36B}">
      <dgm:prSet/>
      <dgm:spPr/>
      <dgm:t>
        <a:bodyPr/>
        <a:lstStyle/>
        <a:p>
          <a:endParaRPr lang="en-US"/>
        </a:p>
      </dgm:t>
    </dgm:pt>
    <dgm:pt modelId="{91BEFA21-31FC-4348-92DD-AC6360689615}" type="sibTrans" cxnId="{D34534E5-BBDF-4176-9411-5DCD205CE36B}">
      <dgm:prSet/>
      <dgm:spPr/>
      <dgm:t>
        <a:bodyPr/>
        <a:lstStyle/>
        <a:p>
          <a:endParaRPr lang="en-US"/>
        </a:p>
      </dgm:t>
    </dgm:pt>
    <dgm:pt modelId="{45A27D79-A004-45C1-9701-39FD5879DDE4}">
      <dgm:prSet/>
      <dgm:spPr/>
      <dgm:t>
        <a:bodyPr/>
        <a:lstStyle/>
        <a:p>
          <a:pPr rtl="0"/>
          <a:r>
            <a:rPr lang="en-US" dirty="0" smtClean="0"/>
            <a:t>We Don’t Exercise Our self – 1 Tim.4:8; Heb.5:14</a:t>
          </a:r>
          <a:endParaRPr lang="en-US" dirty="0"/>
        </a:p>
      </dgm:t>
    </dgm:pt>
    <dgm:pt modelId="{142961AC-592F-4789-AC17-018DE89D24C1}" type="parTrans" cxnId="{7710D32E-6EA6-47C4-8335-F1E0190574EE}">
      <dgm:prSet/>
      <dgm:spPr/>
      <dgm:t>
        <a:bodyPr/>
        <a:lstStyle/>
        <a:p>
          <a:endParaRPr lang="en-US"/>
        </a:p>
      </dgm:t>
    </dgm:pt>
    <dgm:pt modelId="{40081A0A-4CEC-47AE-95E0-96EB36759DD4}" type="sibTrans" cxnId="{7710D32E-6EA6-47C4-8335-F1E0190574EE}">
      <dgm:prSet/>
      <dgm:spPr/>
      <dgm:t>
        <a:bodyPr/>
        <a:lstStyle/>
        <a:p>
          <a:endParaRPr lang="en-US"/>
        </a:p>
      </dgm:t>
    </dgm:pt>
    <dgm:pt modelId="{D85869D9-31FE-482A-8295-4AFB9979DD2A}">
      <dgm:prSet/>
      <dgm:spPr/>
      <dgm:t>
        <a:bodyPr/>
        <a:lstStyle/>
        <a:p>
          <a:pPr rtl="0"/>
          <a:r>
            <a:rPr lang="en-US" dirty="0" smtClean="0"/>
            <a:t>Takes Place Gradually – Hebrews 2:1  </a:t>
          </a:r>
          <a:endParaRPr lang="en-US" dirty="0"/>
        </a:p>
      </dgm:t>
    </dgm:pt>
    <dgm:pt modelId="{8E679C25-5CD7-487E-AB87-B501E5EA02A7}" type="parTrans" cxnId="{A93CAE11-8C0A-42B1-8D81-F2B3B0E6CFA0}">
      <dgm:prSet/>
      <dgm:spPr/>
      <dgm:t>
        <a:bodyPr/>
        <a:lstStyle/>
        <a:p>
          <a:endParaRPr lang="en-US"/>
        </a:p>
      </dgm:t>
    </dgm:pt>
    <dgm:pt modelId="{BF497B4C-B7F9-43A9-BE2F-8AEF6E3E301C}" type="sibTrans" cxnId="{A93CAE11-8C0A-42B1-8D81-F2B3B0E6CFA0}">
      <dgm:prSet/>
      <dgm:spPr/>
      <dgm:t>
        <a:bodyPr/>
        <a:lstStyle/>
        <a:p>
          <a:endParaRPr lang="en-US"/>
        </a:p>
      </dgm:t>
    </dgm:pt>
    <dgm:pt modelId="{DBD205A8-B97F-4EFC-A640-5AAE895F91D1}">
      <dgm:prSet/>
      <dgm:spPr/>
      <dgm:t>
        <a:bodyPr/>
        <a:lstStyle/>
        <a:p>
          <a:pPr rtl="0"/>
          <a:r>
            <a:rPr lang="en-US" dirty="0" smtClean="0"/>
            <a:t>Doesn’t Take Place Over Night</a:t>
          </a:r>
          <a:endParaRPr lang="en-US" dirty="0"/>
        </a:p>
      </dgm:t>
    </dgm:pt>
    <dgm:pt modelId="{1815E3BF-BFB9-4E91-894D-2A2CE8F4DDD7}" type="parTrans" cxnId="{C4E679D2-5F58-4B2A-95DC-71E36C3CE6CB}">
      <dgm:prSet/>
      <dgm:spPr/>
    </dgm:pt>
    <dgm:pt modelId="{04395C88-A455-4C8D-93E0-6F4B9D27CCA2}" type="sibTrans" cxnId="{C4E679D2-5F58-4B2A-95DC-71E36C3CE6CB}">
      <dgm:prSet/>
      <dgm:spPr/>
    </dgm:pt>
    <dgm:pt modelId="{0F84DDCD-E6F3-4662-98FC-4D99F176D917}">
      <dgm:prSet/>
      <dgm:spPr/>
      <dgm:t>
        <a:bodyPr/>
        <a:lstStyle/>
        <a:p>
          <a:pPr rtl="0"/>
          <a:r>
            <a:rPr lang="en-US" dirty="0" smtClean="0"/>
            <a:t>Faith May Have Been Weakening for Years</a:t>
          </a:r>
          <a:endParaRPr lang="en-US" dirty="0"/>
        </a:p>
      </dgm:t>
    </dgm:pt>
    <dgm:pt modelId="{37893DEC-459A-4B80-93BA-E53101226DD6}" type="parTrans" cxnId="{C9320E19-092C-47D2-8ACB-06DABEBDAB02}">
      <dgm:prSet/>
      <dgm:spPr/>
    </dgm:pt>
    <dgm:pt modelId="{DE7D3561-7C36-4291-AA7B-261BB167AE2C}" type="sibTrans" cxnId="{C9320E19-092C-47D2-8ACB-06DABEBDAB02}">
      <dgm:prSet/>
      <dgm:spPr/>
    </dgm:pt>
    <dgm:pt modelId="{78DD6925-C8B5-4509-A1C0-7EF1BEE5B41A}" type="pres">
      <dgm:prSet presAssocID="{CDD4BF14-2E82-4D98-8AF7-75B5DBF6012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F8B123-5C69-4BCE-93AB-24A9D875B9F1}" type="pres">
      <dgm:prSet presAssocID="{450040CB-2E5F-4C8D-AE61-31390A9EE611}" presName="compNode" presStyleCnt="0"/>
      <dgm:spPr/>
    </dgm:pt>
    <dgm:pt modelId="{C64DB40C-C57B-4A3C-A0B8-6F8475EA46F5}" type="pres">
      <dgm:prSet presAssocID="{450040CB-2E5F-4C8D-AE61-31390A9EE611}" presName="aNode" presStyleLbl="bgShp" presStyleIdx="0" presStyleCnt="2"/>
      <dgm:spPr/>
      <dgm:t>
        <a:bodyPr/>
        <a:lstStyle/>
        <a:p>
          <a:endParaRPr lang="en-US"/>
        </a:p>
      </dgm:t>
    </dgm:pt>
    <dgm:pt modelId="{370FE4D8-211F-47B2-8EF7-EF1DA13DD870}" type="pres">
      <dgm:prSet presAssocID="{450040CB-2E5F-4C8D-AE61-31390A9EE611}" presName="textNode" presStyleLbl="bgShp" presStyleIdx="0" presStyleCnt="2"/>
      <dgm:spPr/>
      <dgm:t>
        <a:bodyPr/>
        <a:lstStyle/>
        <a:p>
          <a:endParaRPr lang="en-US"/>
        </a:p>
      </dgm:t>
    </dgm:pt>
    <dgm:pt modelId="{B32687B7-063E-432D-95E0-0B6496823BCC}" type="pres">
      <dgm:prSet presAssocID="{450040CB-2E5F-4C8D-AE61-31390A9EE611}" presName="compChildNode" presStyleCnt="0"/>
      <dgm:spPr/>
    </dgm:pt>
    <dgm:pt modelId="{79360F6D-DA43-4BB4-B3C5-B74CFB7D2335}" type="pres">
      <dgm:prSet presAssocID="{450040CB-2E5F-4C8D-AE61-31390A9EE611}" presName="theInnerList" presStyleCnt="0"/>
      <dgm:spPr/>
    </dgm:pt>
    <dgm:pt modelId="{AF28E4AF-AD3E-4A52-B997-40E2F0A7C9C6}" type="pres">
      <dgm:prSet presAssocID="{1AB55F12-18C1-40E4-AF32-52412AB5496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2AC90-EA96-482D-98EE-E72C412C3125}" type="pres">
      <dgm:prSet presAssocID="{1AB55F12-18C1-40E4-AF32-52412AB54965}" presName="aSpace2" presStyleCnt="0"/>
      <dgm:spPr/>
    </dgm:pt>
    <dgm:pt modelId="{0B814557-C5DD-4D84-90F9-C809FA52D7F2}" type="pres">
      <dgm:prSet presAssocID="{4E2965F8-E2BC-4C16-80A2-CA13EB475921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314FA-6E2E-442E-9C77-0FFE9FAC5529}" type="pres">
      <dgm:prSet presAssocID="{4E2965F8-E2BC-4C16-80A2-CA13EB475921}" presName="aSpace2" presStyleCnt="0"/>
      <dgm:spPr/>
    </dgm:pt>
    <dgm:pt modelId="{0CC7DF05-D851-44B5-A0E6-1BBF6BCDF061}" type="pres">
      <dgm:prSet presAssocID="{8DD24C84-5850-4DC1-9D62-51461D65E58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2204C-912B-48CE-B8D9-294EF56DEA74}" type="pres">
      <dgm:prSet presAssocID="{8DD24C84-5850-4DC1-9D62-51461D65E587}" presName="aSpace2" presStyleCnt="0"/>
      <dgm:spPr/>
    </dgm:pt>
    <dgm:pt modelId="{A592DF3A-C5C1-46EF-A521-92F31D55DC08}" type="pres">
      <dgm:prSet presAssocID="{45A27D79-A004-45C1-9701-39FD5879DDE4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D2B91-59E6-45D5-B103-49330D91B694}" type="pres">
      <dgm:prSet presAssocID="{450040CB-2E5F-4C8D-AE61-31390A9EE611}" presName="aSpace" presStyleCnt="0"/>
      <dgm:spPr/>
    </dgm:pt>
    <dgm:pt modelId="{6D76DC29-0A72-4422-A235-2A148EDA7735}" type="pres">
      <dgm:prSet presAssocID="{D85869D9-31FE-482A-8295-4AFB9979DD2A}" presName="compNode" presStyleCnt="0"/>
      <dgm:spPr/>
    </dgm:pt>
    <dgm:pt modelId="{F180628E-4DE4-4C6D-86CF-71D6D91D01E4}" type="pres">
      <dgm:prSet presAssocID="{D85869D9-31FE-482A-8295-4AFB9979DD2A}" presName="aNode" presStyleLbl="bgShp" presStyleIdx="1" presStyleCnt="2"/>
      <dgm:spPr/>
      <dgm:t>
        <a:bodyPr/>
        <a:lstStyle/>
        <a:p>
          <a:endParaRPr lang="en-US"/>
        </a:p>
      </dgm:t>
    </dgm:pt>
    <dgm:pt modelId="{ECDB254A-1903-4878-8CC5-E5F26E3AEEEE}" type="pres">
      <dgm:prSet presAssocID="{D85869D9-31FE-482A-8295-4AFB9979DD2A}" presName="textNode" presStyleLbl="bgShp" presStyleIdx="1" presStyleCnt="2"/>
      <dgm:spPr/>
      <dgm:t>
        <a:bodyPr/>
        <a:lstStyle/>
        <a:p>
          <a:endParaRPr lang="en-US"/>
        </a:p>
      </dgm:t>
    </dgm:pt>
    <dgm:pt modelId="{138DE9D8-2B36-40E7-B353-728DA4FA98FE}" type="pres">
      <dgm:prSet presAssocID="{D85869D9-31FE-482A-8295-4AFB9979DD2A}" presName="compChildNode" presStyleCnt="0"/>
      <dgm:spPr/>
    </dgm:pt>
    <dgm:pt modelId="{73DE7B92-9625-4220-AA2E-0E8AECC07BCC}" type="pres">
      <dgm:prSet presAssocID="{D85869D9-31FE-482A-8295-4AFB9979DD2A}" presName="theInnerList" presStyleCnt="0"/>
      <dgm:spPr/>
    </dgm:pt>
    <dgm:pt modelId="{61723E72-2355-4099-A4BD-D4F4B594812A}" type="pres">
      <dgm:prSet presAssocID="{DBD205A8-B97F-4EFC-A640-5AAE895F91D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3C861-EE42-41B9-9802-36E86CC5658E}" type="pres">
      <dgm:prSet presAssocID="{DBD205A8-B97F-4EFC-A640-5AAE895F91D1}" presName="aSpace2" presStyleCnt="0"/>
      <dgm:spPr/>
    </dgm:pt>
    <dgm:pt modelId="{848365F0-F730-409A-BCE5-4F1D57C2050E}" type="pres">
      <dgm:prSet presAssocID="{0F84DDCD-E6F3-4662-98FC-4D99F176D91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EDCC43-29B0-4330-B9AC-BD7D837A6B52}" type="presOf" srcId="{45A27D79-A004-45C1-9701-39FD5879DDE4}" destId="{A592DF3A-C5C1-46EF-A521-92F31D55DC08}" srcOrd="0" destOrd="0" presId="urn:microsoft.com/office/officeart/2005/8/layout/lProcess2"/>
    <dgm:cxn modelId="{FD0E9D31-2FDD-4088-9791-3299CA962D47}" type="presOf" srcId="{CDD4BF14-2E82-4D98-8AF7-75B5DBF60127}" destId="{78DD6925-C8B5-4509-A1C0-7EF1BEE5B41A}" srcOrd="0" destOrd="0" presId="urn:microsoft.com/office/officeart/2005/8/layout/lProcess2"/>
    <dgm:cxn modelId="{D34534E5-BBDF-4176-9411-5DCD205CE36B}" srcId="{450040CB-2E5F-4C8D-AE61-31390A9EE611}" destId="{8DD24C84-5850-4DC1-9D62-51461D65E587}" srcOrd="2" destOrd="0" parTransId="{CD7B888F-9D51-4169-B99E-636456B8C724}" sibTransId="{91BEFA21-31FC-4348-92DD-AC6360689615}"/>
    <dgm:cxn modelId="{C9320E19-092C-47D2-8ACB-06DABEBDAB02}" srcId="{D85869D9-31FE-482A-8295-4AFB9979DD2A}" destId="{0F84DDCD-E6F3-4662-98FC-4D99F176D917}" srcOrd="1" destOrd="0" parTransId="{37893DEC-459A-4B80-93BA-E53101226DD6}" sibTransId="{DE7D3561-7C36-4291-AA7B-261BB167AE2C}"/>
    <dgm:cxn modelId="{C4E679D2-5F58-4B2A-95DC-71E36C3CE6CB}" srcId="{D85869D9-31FE-482A-8295-4AFB9979DD2A}" destId="{DBD205A8-B97F-4EFC-A640-5AAE895F91D1}" srcOrd="0" destOrd="0" parTransId="{1815E3BF-BFB9-4E91-894D-2A2CE8F4DDD7}" sibTransId="{04395C88-A455-4C8D-93E0-6F4B9D27CCA2}"/>
    <dgm:cxn modelId="{6380F0DA-BBC6-4FB8-B2FF-AD9DAFD310DF}" srcId="{450040CB-2E5F-4C8D-AE61-31390A9EE611}" destId="{1AB55F12-18C1-40E4-AF32-52412AB54965}" srcOrd="0" destOrd="0" parTransId="{DD4C9AA6-E7C6-4707-9E9A-D4F3F3B2C9F1}" sibTransId="{6A45D54F-EEA7-40DF-9532-25389E168892}"/>
    <dgm:cxn modelId="{A93CAE11-8C0A-42B1-8D81-F2B3B0E6CFA0}" srcId="{CDD4BF14-2E82-4D98-8AF7-75B5DBF60127}" destId="{D85869D9-31FE-482A-8295-4AFB9979DD2A}" srcOrd="1" destOrd="0" parTransId="{8E679C25-5CD7-487E-AB87-B501E5EA02A7}" sibTransId="{BF497B4C-B7F9-43A9-BE2F-8AEF6E3E301C}"/>
    <dgm:cxn modelId="{1E431B84-65A0-4B7E-ABF2-37C040E17D6F}" type="presOf" srcId="{D85869D9-31FE-482A-8295-4AFB9979DD2A}" destId="{ECDB254A-1903-4878-8CC5-E5F26E3AEEEE}" srcOrd="1" destOrd="0" presId="urn:microsoft.com/office/officeart/2005/8/layout/lProcess2"/>
    <dgm:cxn modelId="{7EBDA380-A849-49AB-88E1-8A55FF99BF3C}" type="presOf" srcId="{450040CB-2E5F-4C8D-AE61-31390A9EE611}" destId="{C64DB40C-C57B-4A3C-A0B8-6F8475EA46F5}" srcOrd="0" destOrd="0" presId="urn:microsoft.com/office/officeart/2005/8/layout/lProcess2"/>
    <dgm:cxn modelId="{08DA6A1D-335F-4739-ADA2-501DF52E9224}" type="presOf" srcId="{8DD24C84-5850-4DC1-9D62-51461D65E587}" destId="{0CC7DF05-D851-44B5-A0E6-1BBF6BCDF061}" srcOrd="0" destOrd="0" presId="urn:microsoft.com/office/officeart/2005/8/layout/lProcess2"/>
    <dgm:cxn modelId="{FBC7A717-164F-420A-B14F-E78A8E926827}" type="presOf" srcId="{4E2965F8-E2BC-4C16-80A2-CA13EB475921}" destId="{0B814557-C5DD-4D84-90F9-C809FA52D7F2}" srcOrd="0" destOrd="0" presId="urn:microsoft.com/office/officeart/2005/8/layout/lProcess2"/>
    <dgm:cxn modelId="{7710D32E-6EA6-47C4-8335-F1E0190574EE}" srcId="{450040CB-2E5F-4C8D-AE61-31390A9EE611}" destId="{45A27D79-A004-45C1-9701-39FD5879DDE4}" srcOrd="3" destOrd="0" parTransId="{142961AC-592F-4789-AC17-018DE89D24C1}" sibTransId="{40081A0A-4CEC-47AE-95E0-96EB36759DD4}"/>
    <dgm:cxn modelId="{1DC631D2-ED90-41F5-9ECB-DB0AE5EEC71A}" srcId="{CDD4BF14-2E82-4D98-8AF7-75B5DBF60127}" destId="{450040CB-2E5F-4C8D-AE61-31390A9EE611}" srcOrd="0" destOrd="0" parTransId="{E90CFE5C-E814-4B40-A573-BCEADB88AE5C}" sibTransId="{E530FDB3-7711-443B-ACB9-4EEDC1FB4984}"/>
    <dgm:cxn modelId="{05F7D3EA-76B6-4ED7-9721-6E067EDF887C}" type="presOf" srcId="{D85869D9-31FE-482A-8295-4AFB9979DD2A}" destId="{F180628E-4DE4-4C6D-86CF-71D6D91D01E4}" srcOrd="0" destOrd="0" presId="urn:microsoft.com/office/officeart/2005/8/layout/lProcess2"/>
    <dgm:cxn modelId="{63386822-DD39-47FF-9DE9-EDE5AC509151}" type="presOf" srcId="{DBD205A8-B97F-4EFC-A640-5AAE895F91D1}" destId="{61723E72-2355-4099-A4BD-D4F4B594812A}" srcOrd="0" destOrd="0" presId="urn:microsoft.com/office/officeart/2005/8/layout/lProcess2"/>
    <dgm:cxn modelId="{0FE55184-FFB1-4172-B548-673189819E6C}" type="presOf" srcId="{450040CB-2E5F-4C8D-AE61-31390A9EE611}" destId="{370FE4D8-211F-47B2-8EF7-EF1DA13DD870}" srcOrd="1" destOrd="0" presId="urn:microsoft.com/office/officeart/2005/8/layout/lProcess2"/>
    <dgm:cxn modelId="{340FBCFD-9AE0-45C3-B689-A6164EFF398C}" srcId="{450040CB-2E5F-4C8D-AE61-31390A9EE611}" destId="{4E2965F8-E2BC-4C16-80A2-CA13EB475921}" srcOrd="1" destOrd="0" parTransId="{DCE94049-33EE-450E-9E8D-5D2B1FE7BCCE}" sibTransId="{A87614B6-CF35-4E53-8FEA-D60DBB3C3ADE}"/>
    <dgm:cxn modelId="{6266C09B-9419-490C-BF12-BDA60ADA5466}" type="presOf" srcId="{0F84DDCD-E6F3-4662-98FC-4D99F176D917}" destId="{848365F0-F730-409A-BCE5-4F1D57C2050E}" srcOrd="0" destOrd="0" presId="urn:microsoft.com/office/officeart/2005/8/layout/lProcess2"/>
    <dgm:cxn modelId="{7CD0CB5C-E122-4A82-A4C4-5C443E59209E}" type="presOf" srcId="{1AB55F12-18C1-40E4-AF32-52412AB54965}" destId="{AF28E4AF-AD3E-4A52-B997-40E2F0A7C9C6}" srcOrd="0" destOrd="0" presId="urn:microsoft.com/office/officeart/2005/8/layout/lProcess2"/>
    <dgm:cxn modelId="{AE4D88AD-A49E-4F1C-A59B-417971CBD443}" type="presParOf" srcId="{78DD6925-C8B5-4509-A1C0-7EF1BEE5B41A}" destId="{6AF8B123-5C69-4BCE-93AB-24A9D875B9F1}" srcOrd="0" destOrd="0" presId="urn:microsoft.com/office/officeart/2005/8/layout/lProcess2"/>
    <dgm:cxn modelId="{5BB4AFA5-705A-4523-97B8-F6BB1EB72036}" type="presParOf" srcId="{6AF8B123-5C69-4BCE-93AB-24A9D875B9F1}" destId="{C64DB40C-C57B-4A3C-A0B8-6F8475EA46F5}" srcOrd="0" destOrd="0" presId="urn:microsoft.com/office/officeart/2005/8/layout/lProcess2"/>
    <dgm:cxn modelId="{42E6A404-5187-4CD9-AABA-E28087634A83}" type="presParOf" srcId="{6AF8B123-5C69-4BCE-93AB-24A9D875B9F1}" destId="{370FE4D8-211F-47B2-8EF7-EF1DA13DD870}" srcOrd="1" destOrd="0" presId="urn:microsoft.com/office/officeart/2005/8/layout/lProcess2"/>
    <dgm:cxn modelId="{F9D5FE79-F2D9-44D7-9799-0B708763CB15}" type="presParOf" srcId="{6AF8B123-5C69-4BCE-93AB-24A9D875B9F1}" destId="{B32687B7-063E-432D-95E0-0B6496823BCC}" srcOrd="2" destOrd="0" presId="urn:microsoft.com/office/officeart/2005/8/layout/lProcess2"/>
    <dgm:cxn modelId="{408BD313-5455-4FAE-B8FA-669A39728252}" type="presParOf" srcId="{B32687B7-063E-432D-95E0-0B6496823BCC}" destId="{79360F6D-DA43-4BB4-B3C5-B74CFB7D2335}" srcOrd="0" destOrd="0" presId="urn:microsoft.com/office/officeart/2005/8/layout/lProcess2"/>
    <dgm:cxn modelId="{082F6CFE-7B09-44FD-BCE5-BF8BB24177D5}" type="presParOf" srcId="{79360F6D-DA43-4BB4-B3C5-B74CFB7D2335}" destId="{AF28E4AF-AD3E-4A52-B997-40E2F0A7C9C6}" srcOrd="0" destOrd="0" presId="urn:microsoft.com/office/officeart/2005/8/layout/lProcess2"/>
    <dgm:cxn modelId="{FDAA4086-2DB0-4838-9862-B79A63EA7E55}" type="presParOf" srcId="{79360F6D-DA43-4BB4-B3C5-B74CFB7D2335}" destId="{9752AC90-EA96-482D-98EE-E72C412C3125}" srcOrd="1" destOrd="0" presId="urn:microsoft.com/office/officeart/2005/8/layout/lProcess2"/>
    <dgm:cxn modelId="{979E9CDE-5211-43FE-9640-299C73320B63}" type="presParOf" srcId="{79360F6D-DA43-4BB4-B3C5-B74CFB7D2335}" destId="{0B814557-C5DD-4D84-90F9-C809FA52D7F2}" srcOrd="2" destOrd="0" presId="urn:microsoft.com/office/officeart/2005/8/layout/lProcess2"/>
    <dgm:cxn modelId="{7463325A-C388-4778-B132-B603A42E30CD}" type="presParOf" srcId="{79360F6D-DA43-4BB4-B3C5-B74CFB7D2335}" destId="{561314FA-6E2E-442E-9C77-0FFE9FAC5529}" srcOrd="3" destOrd="0" presId="urn:microsoft.com/office/officeart/2005/8/layout/lProcess2"/>
    <dgm:cxn modelId="{8CA61595-29AA-431C-BC9E-81C6A4FD4C0A}" type="presParOf" srcId="{79360F6D-DA43-4BB4-B3C5-B74CFB7D2335}" destId="{0CC7DF05-D851-44B5-A0E6-1BBF6BCDF061}" srcOrd="4" destOrd="0" presId="urn:microsoft.com/office/officeart/2005/8/layout/lProcess2"/>
    <dgm:cxn modelId="{79558CE1-92F5-4DF8-A242-F47603952F16}" type="presParOf" srcId="{79360F6D-DA43-4BB4-B3C5-B74CFB7D2335}" destId="{D942204C-912B-48CE-B8D9-294EF56DEA74}" srcOrd="5" destOrd="0" presId="urn:microsoft.com/office/officeart/2005/8/layout/lProcess2"/>
    <dgm:cxn modelId="{9B08E4FF-126B-4EA2-ABF6-2A5F2F6FEA55}" type="presParOf" srcId="{79360F6D-DA43-4BB4-B3C5-B74CFB7D2335}" destId="{A592DF3A-C5C1-46EF-A521-92F31D55DC08}" srcOrd="6" destOrd="0" presId="urn:microsoft.com/office/officeart/2005/8/layout/lProcess2"/>
    <dgm:cxn modelId="{9FCF72CD-DC80-4577-A493-E4A8E6839B82}" type="presParOf" srcId="{78DD6925-C8B5-4509-A1C0-7EF1BEE5B41A}" destId="{BFAD2B91-59E6-45D5-B103-49330D91B694}" srcOrd="1" destOrd="0" presId="urn:microsoft.com/office/officeart/2005/8/layout/lProcess2"/>
    <dgm:cxn modelId="{2494865E-0356-42FF-BFC6-C71D09BD8BC0}" type="presParOf" srcId="{78DD6925-C8B5-4509-A1C0-7EF1BEE5B41A}" destId="{6D76DC29-0A72-4422-A235-2A148EDA7735}" srcOrd="2" destOrd="0" presId="urn:microsoft.com/office/officeart/2005/8/layout/lProcess2"/>
    <dgm:cxn modelId="{C8848C00-45CC-4CE0-9095-CB99C7E6F3D0}" type="presParOf" srcId="{6D76DC29-0A72-4422-A235-2A148EDA7735}" destId="{F180628E-4DE4-4C6D-86CF-71D6D91D01E4}" srcOrd="0" destOrd="0" presId="urn:microsoft.com/office/officeart/2005/8/layout/lProcess2"/>
    <dgm:cxn modelId="{D3E5D03A-FE5D-4D6B-B936-628D95DECF2C}" type="presParOf" srcId="{6D76DC29-0A72-4422-A235-2A148EDA7735}" destId="{ECDB254A-1903-4878-8CC5-E5F26E3AEEEE}" srcOrd="1" destOrd="0" presId="urn:microsoft.com/office/officeart/2005/8/layout/lProcess2"/>
    <dgm:cxn modelId="{90E3B152-843A-4E40-BB1A-6788D95DA2B7}" type="presParOf" srcId="{6D76DC29-0A72-4422-A235-2A148EDA7735}" destId="{138DE9D8-2B36-40E7-B353-728DA4FA98FE}" srcOrd="2" destOrd="0" presId="urn:microsoft.com/office/officeart/2005/8/layout/lProcess2"/>
    <dgm:cxn modelId="{31A725CB-9121-422C-8828-51280D8B64F3}" type="presParOf" srcId="{138DE9D8-2B36-40E7-B353-728DA4FA98FE}" destId="{73DE7B92-9625-4220-AA2E-0E8AECC07BCC}" srcOrd="0" destOrd="0" presId="urn:microsoft.com/office/officeart/2005/8/layout/lProcess2"/>
    <dgm:cxn modelId="{D6B88D88-7E49-46FA-86BC-623878DD95E9}" type="presParOf" srcId="{73DE7B92-9625-4220-AA2E-0E8AECC07BCC}" destId="{61723E72-2355-4099-A4BD-D4F4B594812A}" srcOrd="0" destOrd="0" presId="urn:microsoft.com/office/officeart/2005/8/layout/lProcess2"/>
    <dgm:cxn modelId="{DADD277D-BBD4-4DA5-A82A-A5B6C4461A21}" type="presParOf" srcId="{73DE7B92-9625-4220-AA2E-0E8AECC07BCC}" destId="{22A3C861-EE42-41B9-9802-36E86CC5658E}" srcOrd="1" destOrd="0" presId="urn:microsoft.com/office/officeart/2005/8/layout/lProcess2"/>
    <dgm:cxn modelId="{2ACFA138-63EB-46BF-BE03-582860253D3F}" type="presParOf" srcId="{73DE7B92-9625-4220-AA2E-0E8AECC07BCC}" destId="{848365F0-F730-409A-BCE5-4F1D57C2050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4BF14-2E82-4D98-8AF7-75B5DBF60127}" type="doc">
      <dgm:prSet loTypeId="urn:microsoft.com/office/officeart/2005/8/layout/hList3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50040CB-2E5F-4C8D-AE61-31390A9EE611}">
      <dgm:prSet/>
      <dgm:spPr/>
      <dgm:t>
        <a:bodyPr/>
        <a:lstStyle/>
        <a:p>
          <a:pPr rtl="0"/>
          <a:r>
            <a:rPr lang="en-US" dirty="0" smtClean="0"/>
            <a:t>Result of Neglecting Our Faith</a:t>
          </a:r>
          <a:endParaRPr lang="en-US" dirty="0"/>
        </a:p>
      </dgm:t>
    </dgm:pt>
    <dgm:pt modelId="{E90CFE5C-E814-4B40-A573-BCEADB88AE5C}" type="parTrans" cxnId="{1DC631D2-ED90-41F5-9ECB-DB0AE5EEC71A}">
      <dgm:prSet/>
      <dgm:spPr/>
      <dgm:t>
        <a:bodyPr/>
        <a:lstStyle/>
        <a:p>
          <a:endParaRPr lang="en-US"/>
        </a:p>
      </dgm:t>
    </dgm:pt>
    <dgm:pt modelId="{E530FDB3-7711-443B-ACB9-4EEDC1FB4984}" type="sibTrans" cxnId="{1DC631D2-ED90-41F5-9ECB-DB0AE5EEC71A}">
      <dgm:prSet/>
      <dgm:spPr/>
      <dgm:t>
        <a:bodyPr/>
        <a:lstStyle/>
        <a:p>
          <a:endParaRPr lang="en-US"/>
        </a:p>
      </dgm:t>
    </dgm:pt>
    <dgm:pt modelId="{1AB55F12-18C1-40E4-AF32-52412AB54965}">
      <dgm:prSet/>
      <dgm:spPr/>
      <dgm:t>
        <a:bodyPr/>
        <a:lstStyle/>
        <a:p>
          <a:pPr rtl="0"/>
          <a:r>
            <a:rPr lang="en-US" dirty="0" smtClean="0"/>
            <a:t>Material/ Worldly Has A Greater Appeal</a:t>
          </a:r>
          <a:endParaRPr lang="en-US" dirty="0"/>
        </a:p>
      </dgm:t>
    </dgm:pt>
    <dgm:pt modelId="{DD4C9AA6-E7C6-4707-9E9A-D4F3F3B2C9F1}" type="parTrans" cxnId="{6380F0DA-BBC6-4FB8-B2FF-AD9DAFD310DF}">
      <dgm:prSet/>
      <dgm:spPr/>
      <dgm:t>
        <a:bodyPr/>
        <a:lstStyle/>
        <a:p>
          <a:endParaRPr lang="en-US"/>
        </a:p>
      </dgm:t>
    </dgm:pt>
    <dgm:pt modelId="{6A45D54F-EEA7-40DF-9532-25389E168892}" type="sibTrans" cxnId="{6380F0DA-BBC6-4FB8-B2FF-AD9DAFD310DF}">
      <dgm:prSet/>
      <dgm:spPr/>
      <dgm:t>
        <a:bodyPr/>
        <a:lstStyle/>
        <a:p>
          <a:endParaRPr lang="en-US"/>
        </a:p>
      </dgm:t>
    </dgm:pt>
    <dgm:pt modelId="{6DF740A5-ED25-4632-AAE0-A87412FAD750}">
      <dgm:prSet/>
      <dgm:spPr/>
      <dgm:t>
        <a:bodyPr/>
        <a:lstStyle/>
        <a:p>
          <a:pPr rtl="0"/>
          <a:r>
            <a:rPr lang="en-US" dirty="0" smtClean="0"/>
            <a:t>Fear God Less</a:t>
          </a:r>
          <a:endParaRPr lang="en-US" dirty="0"/>
        </a:p>
      </dgm:t>
    </dgm:pt>
    <dgm:pt modelId="{B3D86A3E-A0BA-4D52-8054-20B31ABA6375}" type="parTrans" cxnId="{93B92AEF-3822-4F4E-979C-8AA66271FC70}">
      <dgm:prSet/>
      <dgm:spPr/>
      <dgm:t>
        <a:bodyPr/>
        <a:lstStyle/>
        <a:p>
          <a:endParaRPr lang="en-US"/>
        </a:p>
      </dgm:t>
    </dgm:pt>
    <dgm:pt modelId="{A8912F24-C289-473A-97C6-B9F34F06E72E}" type="sibTrans" cxnId="{93B92AEF-3822-4F4E-979C-8AA66271FC70}">
      <dgm:prSet/>
      <dgm:spPr/>
      <dgm:t>
        <a:bodyPr/>
        <a:lstStyle/>
        <a:p>
          <a:endParaRPr lang="en-US"/>
        </a:p>
      </dgm:t>
    </dgm:pt>
    <dgm:pt modelId="{7059B772-433A-4238-9FDF-D491F28DA8BE}">
      <dgm:prSet/>
      <dgm:spPr/>
      <dgm:t>
        <a:bodyPr/>
        <a:lstStyle/>
        <a:p>
          <a:pPr rtl="0"/>
          <a:r>
            <a:rPr lang="en-US" dirty="0" smtClean="0"/>
            <a:t>Not Bothered by Sin</a:t>
          </a:r>
        </a:p>
      </dgm:t>
    </dgm:pt>
    <dgm:pt modelId="{77B17D64-EA11-4E3B-A33C-D709E363D8F9}" type="parTrans" cxnId="{BE6C031F-5077-4F6B-B65B-50D03FB12EEE}">
      <dgm:prSet/>
      <dgm:spPr/>
      <dgm:t>
        <a:bodyPr/>
        <a:lstStyle/>
        <a:p>
          <a:endParaRPr lang="en-US"/>
        </a:p>
      </dgm:t>
    </dgm:pt>
    <dgm:pt modelId="{5F9FC6C1-EE1C-41C1-B19E-9B905A037559}" type="sibTrans" cxnId="{BE6C031F-5077-4F6B-B65B-50D03FB12EEE}">
      <dgm:prSet/>
      <dgm:spPr/>
      <dgm:t>
        <a:bodyPr/>
        <a:lstStyle/>
        <a:p>
          <a:endParaRPr lang="en-US"/>
        </a:p>
      </dgm:t>
    </dgm:pt>
    <dgm:pt modelId="{95B97C72-8772-4447-9E6F-9C3DECE7249A}">
      <dgm:prSet/>
      <dgm:spPr/>
      <dgm:t>
        <a:bodyPr/>
        <a:lstStyle/>
        <a:p>
          <a:pPr rtl="0"/>
          <a:r>
            <a:rPr lang="en-US" dirty="0" smtClean="0"/>
            <a:t>Easier to Do What We Know Is Wrong</a:t>
          </a:r>
        </a:p>
      </dgm:t>
    </dgm:pt>
    <dgm:pt modelId="{5DC2AB20-D829-4019-8C55-2A86EA5611C5}" type="parTrans" cxnId="{7BEF3A1E-4E08-4D6C-BC1C-045B5C40C1B7}">
      <dgm:prSet/>
      <dgm:spPr/>
      <dgm:t>
        <a:bodyPr/>
        <a:lstStyle/>
        <a:p>
          <a:endParaRPr lang="en-US"/>
        </a:p>
      </dgm:t>
    </dgm:pt>
    <dgm:pt modelId="{17585716-E23B-4B4D-BE91-81B1D4960A38}" type="sibTrans" cxnId="{7BEF3A1E-4E08-4D6C-BC1C-045B5C40C1B7}">
      <dgm:prSet/>
      <dgm:spPr/>
      <dgm:t>
        <a:bodyPr/>
        <a:lstStyle/>
        <a:p>
          <a:endParaRPr lang="en-US"/>
        </a:p>
      </dgm:t>
    </dgm:pt>
    <dgm:pt modelId="{2B1CA69E-F365-4008-9197-F918D9E6F082}" type="pres">
      <dgm:prSet presAssocID="{CDD4BF14-2E82-4D98-8AF7-75B5DBF601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BF4FF9-4452-4BCA-8B51-4956479D702D}" type="pres">
      <dgm:prSet presAssocID="{450040CB-2E5F-4C8D-AE61-31390A9EE611}" presName="roof" presStyleLbl="dkBgShp" presStyleIdx="0" presStyleCnt="2"/>
      <dgm:spPr/>
      <dgm:t>
        <a:bodyPr/>
        <a:lstStyle/>
        <a:p>
          <a:endParaRPr lang="en-US"/>
        </a:p>
      </dgm:t>
    </dgm:pt>
    <dgm:pt modelId="{292BC0B8-1876-47E7-BA71-F7CE02FD3541}" type="pres">
      <dgm:prSet presAssocID="{450040CB-2E5F-4C8D-AE61-31390A9EE611}" presName="pillars" presStyleCnt="0"/>
      <dgm:spPr/>
    </dgm:pt>
    <dgm:pt modelId="{D2592FD4-1A4E-4DF5-9D07-F8D5FAAB1D49}" type="pres">
      <dgm:prSet presAssocID="{450040CB-2E5F-4C8D-AE61-31390A9EE611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84B70-6E1F-4016-BF99-DDD3B2319408}" type="pres">
      <dgm:prSet presAssocID="{6DF740A5-ED25-4632-AAE0-A87412FAD75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D59E5-0229-474B-B8C3-9C50F1DB15CF}" type="pres">
      <dgm:prSet presAssocID="{7059B772-433A-4238-9FDF-D491F28DA8BE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D5CE-9D28-4FDD-BA16-AFAD2CC4D9DD}" type="pres">
      <dgm:prSet presAssocID="{95B97C72-8772-4447-9E6F-9C3DECE7249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2CA96-D583-421E-B9AF-BCD50CC21906}" type="pres">
      <dgm:prSet presAssocID="{450040CB-2E5F-4C8D-AE61-31390A9EE611}" presName="base" presStyleLbl="dkBgShp" presStyleIdx="1" presStyleCnt="2"/>
      <dgm:spPr/>
    </dgm:pt>
  </dgm:ptLst>
  <dgm:cxnLst>
    <dgm:cxn modelId="{61FDB0FD-2FA1-4534-A8A2-D66858857261}" type="presOf" srcId="{1AB55F12-18C1-40E4-AF32-52412AB54965}" destId="{D2592FD4-1A4E-4DF5-9D07-F8D5FAAB1D49}" srcOrd="0" destOrd="0" presId="urn:microsoft.com/office/officeart/2005/8/layout/hList3"/>
    <dgm:cxn modelId="{7F6D84D1-6FA2-4E1F-997B-7ED021DDD302}" type="presOf" srcId="{7059B772-433A-4238-9FDF-D491F28DA8BE}" destId="{881D59E5-0229-474B-B8C3-9C50F1DB15CF}" srcOrd="0" destOrd="0" presId="urn:microsoft.com/office/officeart/2005/8/layout/hList3"/>
    <dgm:cxn modelId="{BE6C031F-5077-4F6B-B65B-50D03FB12EEE}" srcId="{450040CB-2E5F-4C8D-AE61-31390A9EE611}" destId="{7059B772-433A-4238-9FDF-D491F28DA8BE}" srcOrd="2" destOrd="0" parTransId="{77B17D64-EA11-4E3B-A33C-D709E363D8F9}" sibTransId="{5F9FC6C1-EE1C-41C1-B19E-9B905A037559}"/>
    <dgm:cxn modelId="{7BEF3A1E-4E08-4D6C-BC1C-045B5C40C1B7}" srcId="{450040CB-2E5F-4C8D-AE61-31390A9EE611}" destId="{95B97C72-8772-4447-9E6F-9C3DECE7249A}" srcOrd="3" destOrd="0" parTransId="{5DC2AB20-D829-4019-8C55-2A86EA5611C5}" sibTransId="{17585716-E23B-4B4D-BE91-81B1D4960A38}"/>
    <dgm:cxn modelId="{6380F0DA-BBC6-4FB8-B2FF-AD9DAFD310DF}" srcId="{450040CB-2E5F-4C8D-AE61-31390A9EE611}" destId="{1AB55F12-18C1-40E4-AF32-52412AB54965}" srcOrd="0" destOrd="0" parTransId="{DD4C9AA6-E7C6-4707-9E9A-D4F3F3B2C9F1}" sibTransId="{6A45D54F-EEA7-40DF-9532-25389E168892}"/>
    <dgm:cxn modelId="{93B92AEF-3822-4F4E-979C-8AA66271FC70}" srcId="{450040CB-2E5F-4C8D-AE61-31390A9EE611}" destId="{6DF740A5-ED25-4632-AAE0-A87412FAD750}" srcOrd="1" destOrd="0" parTransId="{B3D86A3E-A0BA-4D52-8054-20B31ABA6375}" sibTransId="{A8912F24-C289-473A-97C6-B9F34F06E72E}"/>
    <dgm:cxn modelId="{BCDF4EE7-A133-4675-B679-17FF79F0E00B}" type="presOf" srcId="{CDD4BF14-2E82-4D98-8AF7-75B5DBF60127}" destId="{2B1CA69E-F365-4008-9197-F918D9E6F082}" srcOrd="0" destOrd="0" presId="urn:microsoft.com/office/officeart/2005/8/layout/hList3"/>
    <dgm:cxn modelId="{1DC631D2-ED90-41F5-9ECB-DB0AE5EEC71A}" srcId="{CDD4BF14-2E82-4D98-8AF7-75B5DBF60127}" destId="{450040CB-2E5F-4C8D-AE61-31390A9EE611}" srcOrd="0" destOrd="0" parTransId="{E90CFE5C-E814-4B40-A573-BCEADB88AE5C}" sibTransId="{E530FDB3-7711-443B-ACB9-4EEDC1FB4984}"/>
    <dgm:cxn modelId="{77B834B1-29C2-4F28-914B-BA1D5B64A2BA}" type="presOf" srcId="{450040CB-2E5F-4C8D-AE61-31390A9EE611}" destId="{15BF4FF9-4452-4BCA-8B51-4956479D702D}" srcOrd="0" destOrd="0" presId="urn:microsoft.com/office/officeart/2005/8/layout/hList3"/>
    <dgm:cxn modelId="{01782CA6-30FF-4B5B-9F9C-89DDCF48312B}" type="presOf" srcId="{6DF740A5-ED25-4632-AAE0-A87412FAD750}" destId="{77184B70-6E1F-4016-BF99-DDD3B2319408}" srcOrd="0" destOrd="0" presId="urn:microsoft.com/office/officeart/2005/8/layout/hList3"/>
    <dgm:cxn modelId="{666A3C4E-723C-45F3-8F33-208B94969AC6}" type="presOf" srcId="{95B97C72-8772-4447-9E6F-9C3DECE7249A}" destId="{8B0CD5CE-9D28-4FDD-BA16-AFAD2CC4D9DD}" srcOrd="0" destOrd="0" presId="urn:microsoft.com/office/officeart/2005/8/layout/hList3"/>
    <dgm:cxn modelId="{8259F56E-6A15-4B50-88AD-F0FA958C35B6}" type="presParOf" srcId="{2B1CA69E-F365-4008-9197-F918D9E6F082}" destId="{15BF4FF9-4452-4BCA-8B51-4956479D702D}" srcOrd="0" destOrd="0" presId="urn:microsoft.com/office/officeart/2005/8/layout/hList3"/>
    <dgm:cxn modelId="{032A089C-E291-4E3F-B708-984474E9A546}" type="presParOf" srcId="{2B1CA69E-F365-4008-9197-F918D9E6F082}" destId="{292BC0B8-1876-47E7-BA71-F7CE02FD3541}" srcOrd="1" destOrd="0" presId="urn:microsoft.com/office/officeart/2005/8/layout/hList3"/>
    <dgm:cxn modelId="{FF1E822D-3755-46BA-A9C0-4631506C25E3}" type="presParOf" srcId="{292BC0B8-1876-47E7-BA71-F7CE02FD3541}" destId="{D2592FD4-1A4E-4DF5-9D07-F8D5FAAB1D49}" srcOrd="0" destOrd="0" presId="urn:microsoft.com/office/officeart/2005/8/layout/hList3"/>
    <dgm:cxn modelId="{BEEEA9C3-CB4D-437C-88B5-C73431D8918B}" type="presParOf" srcId="{292BC0B8-1876-47E7-BA71-F7CE02FD3541}" destId="{77184B70-6E1F-4016-BF99-DDD3B2319408}" srcOrd="1" destOrd="0" presId="urn:microsoft.com/office/officeart/2005/8/layout/hList3"/>
    <dgm:cxn modelId="{02FA4F87-4280-4869-A907-AB30170F7C99}" type="presParOf" srcId="{292BC0B8-1876-47E7-BA71-F7CE02FD3541}" destId="{881D59E5-0229-474B-B8C3-9C50F1DB15CF}" srcOrd="2" destOrd="0" presId="urn:microsoft.com/office/officeart/2005/8/layout/hList3"/>
    <dgm:cxn modelId="{DB92CE43-6392-43AF-A040-F2B1394C962E}" type="presParOf" srcId="{292BC0B8-1876-47E7-BA71-F7CE02FD3541}" destId="{8B0CD5CE-9D28-4FDD-BA16-AFAD2CC4D9DD}" srcOrd="3" destOrd="0" presId="urn:microsoft.com/office/officeart/2005/8/layout/hList3"/>
    <dgm:cxn modelId="{80F44D5A-BDF9-443F-89AF-CF2953F5FB37}" type="presParOf" srcId="{2B1CA69E-F365-4008-9197-F918D9E6F082}" destId="{B712CA96-D583-421E-B9AF-BCD50CC2190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1A0324-B540-4FC2-A1D5-F680EAAB88B4}" type="doc">
      <dgm:prSet loTypeId="urn:microsoft.com/office/officeart/2005/8/layout/process4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21C1E65-CFCB-445D-9C88-77263430E57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800" dirty="0" smtClean="0"/>
            <a:t>Spend Little Time Together – Eph.5:25-28</a:t>
          </a:r>
          <a:endParaRPr lang="en-US" sz="2800" dirty="0"/>
        </a:p>
      </dgm:t>
    </dgm:pt>
    <dgm:pt modelId="{0AB7A904-0BD0-47C1-A953-1C482D7A294D}" type="parTrans" cxnId="{90B3925E-271F-479C-B21F-5CE29BDBAE41}">
      <dgm:prSet/>
      <dgm:spPr/>
      <dgm:t>
        <a:bodyPr/>
        <a:lstStyle/>
        <a:p>
          <a:endParaRPr lang="en-US"/>
        </a:p>
      </dgm:t>
    </dgm:pt>
    <dgm:pt modelId="{FC46DB91-932A-4D18-B005-A8A70C6FFAD0}" type="sibTrans" cxnId="{90B3925E-271F-479C-B21F-5CE29BDBAE41}">
      <dgm:prSet/>
      <dgm:spPr/>
      <dgm:t>
        <a:bodyPr/>
        <a:lstStyle/>
        <a:p>
          <a:endParaRPr lang="en-US"/>
        </a:p>
      </dgm:t>
    </dgm:pt>
    <dgm:pt modelId="{1D60C7E8-18EB-4134-9D17-506E0FD0582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2800" dirty="0" smtClean="0"/>
            <a:t>Fail to Meet One Another’s Emotional Needs</a:t>
          </a:r>
          <a:endParaRPr lang="en-US" sz="2800" dirty="0"/>
        </a:p>
      </dgm:t>
    </dgm:pt>
    <dgm:pt modelId="{3D4AAD17-1C61-4F83-82C4-ED4F9BE2EFD0}" type="parTrans" cxnId="{FA12D2FC-DC66-45AE-913E-3A707C4A59DC}">
      <dgm:prSet/>
      <dgm:spPr/>
      <dgm:t>
        <a:bodyPr/>
        <a:lstStyle/>
        <a:p>
          <a:endParaRPr lang="en-US"/>
        </a:p>
      </dgm:t>
    </dgm:pt>
    <dgm:pt modelId="{19F560D2-2A81-4591-972E-BA27C8A46FC2}" type="sibTrans" cxnId="{FA12D2FC-DC66-45AE-913E-3A707C4A59DC}">
      <dgm:prSet/>
      <dgm:spPr/>
      <dgm:t>
        <a:bodyPr/>
        <a:lstStyle/>
        <a:p>
          <a:endParaRPr lang="en-US"/>
        </a:p>
      </dgm:t>
    </dgm:pt>
    <dgm:pt modelId="{EEC752C9-83D6-45B9-801F-A0F2761F128F}">
      <dgm:prSet/>
      <dgm:spPr/>
      <dgm:t>
        <a:bodyPr/>
        <a:lstStyle/>
        <a:p>
          <a:pPr rtl="0"/>
          <a:r>
            <a:rPr lang="en-US" dirty="0" smtClean="0"/>
            <a:t>Wife Not Honored – 1 Peter 3:7</a:t>
          </a:r>
          <a:endParaRPr lang="en-US" dirty="0"/>
        </a:p>
      </dgm:t>
    </dgm:pt>
    <dgm:pt modelId="{E56C9410-5A08-431C-BF45-626034CE55FE}" type="parTrans" cxnId="{4B8F7A36-0047-4C11-9109-1DB78ACC038D}">
      <dgm:prSet/>
      <dgm:spPr/>
      <dgm:t>
        <a:bodyPr/>
        <a:lstStyle/>
        <a:p>
          <a:endParaRPr lang="en-US"/>
        </a:p>
      </dgm:t>
    </dgm:pt>
    <dgm:pt modelId="{171FD641-A72E-41B1-8CAF-0E6C45F000D9}" type="sibTrans" cxnId="{4B8F7A36-0047-4C11-9109-1DB78ACC038D}">
      <dgm:prSet/>
      <dgm:spPr/>
      <dgm:t>
        <a:bodyPr/>
        <a:lstStyle/>
        <a:p>
          <a:endParaRPr lang="en-US"/>
        </a:p>
      </dgm:t>
    </dgm:pt>
    <dgm:pt modelId="{FE804B44-D0A7-4CC1-877F-0AAB518152B8}">
      <dgm:prSet/>
      <dgm:spPr/>
      <dgm:t>
        <a:bodyPr/>
        <a:lstStyle/>
        <a:p>
          <a:pPr rtl="0"/>
          <a:r>
            <a:rPr lang="en-US" dirty="0" smtClean="0"/>
            <a:t>Husband Not Respected – Eph.5:33</a:t>
          </a:r>
          <a:endParaRPr lang="en-US" dirty="0"/>
        </a:p>
      </dgm:t>
    </dgm:pt>
    <dgm:pt modelId="{C27CAA81-7A53-494A-B31D-503BAA81D44C}" type="parTrans" cxnId="{CE2B6302-2012-4AFB-92CD-EEAA8877619A}">
      <dgm:prSet/>
      <dgm:spPr/>
      <dgm:t>
        <a:bodyPr/>
        <a:lstStyle/>
        <a:p>
          <a:endParaRPr lang="en-US"/>
        </a:p>
      </dgm:t>
    </dgm:pt>
    <dgm:pt modelId="{272ACBF4-C1B4-4BCC-9E0C-56EE205ECFA6}" type="sibTrans" cxnId="{CE2B6302-2012-4AFB-92CD-EEAA8877619A}">
      <dgm:prSet/>
      <dgm:spPr/>
      <dgm:t>
        <a:bodyPr/>
        <a:lstStyle/>
        <a:p>
          <a:endParaRPr lang="en-US"/>
        </a:p>
      </dgm:t>
    </dgm:pt>
    <dgm:pt modelId="{A7881FBF-CB61-4C9C-928D-8DFBDC82408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n-US" sz="2800" dirty="0" smtClean="0"/>
            <a:t>Neglect To Render Due Benevolence – 1 Cor.7:3-5</a:t>
          </a:r>
          <a:endParaRPr lang="en-US" sz="2800" dirty="0"/>
        </a:p>
      </dgm:t>
    </dgm:pt>
    <dgm:pt modelId="{4A6F0A3D-114C-4614-98D2-12D20ACB6F3C}" type="parTrans" cxnId="{8AFA4839-718B-44CF-AA5E-C2EA6DB3B8DA}">
      <dgm:prSet/>
      <dgm:spPr/>
      <dgm:t>
        <a:bodyPr/>
        <a:lstStyle/>
        <a:p>
          <a:endParaRPr lang="en-US"/>
        </a:p>
      </dgm:t>
    </dgm:pt>
    <dgm:pt modelId="{D04483E7-D01E-4C3C-B526-AA2AD173D3E4}" type="sibTrans" cxnId="{8AFA4839-718B-44CF-AA5E-C2EA6DB3B8DA}">
      <dgm:prSet/>
      <dgm:spPr/>
      <dgm:t>
        <a:bodyPr/>
        <a:lstStyle/>
        <a:p>
          <a:endParaRPr lang="en-US"/>
        </a:p>
      </dgm:t>
    </dgm:pt>
    <dgm:pt modelId="{5C01597E-9654-42A3-A635-DB10E5BBB49E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800" dirty="0" smtClean="0"/>
            <a:t>Little to No Communication – Gen.2:24  </a:t>
          </a:r>
          <a:endParaRPr lang="en-US" sz="2800" dirty="0"/>
        </a:p>
      </dgm:t>
    </dgm:pt>
    <dgm:pt modelId="{B71418BD-C538-4BDB-A1F7-F291961A565D}" type="parTrans" cxnId="{CA716564-F4E3-422C-940F-9839BE6A2448}">
      <dgm:prSet/>
      <dgm:spPr/>
      <dgm:t>
        <a:bodyPr/>
        <a:lstStyle/>
        <a:p>
          <a:endParaRPr lang="en-US"/>
        </a:p>
      </dgm:t>
    </dgm:pt>
    <dgm:pt modelId="{A0B4B9A9-6B03-4BCD-8786-B83C9C398182}" type="sibTrans" cxnId="{CA716564-F4E3-422C-940F-9839BE6A2448}">
      <dgm:prSet/>
      <dgm:spPr/>
      <dgm:t>
        <a:bodyPr/>
        <a:lstStyle/>
        <a:p>
          <a:endParaRPr lang="en-US"/>
        </a:p>
      </dgm:t>
    </dgm:pt>
    <dgm:pt modelId="{CCAFA176-8B1E-4F84-BBE9-844EE75D2385}" type="pres">
      <dgm:prSet presAssocID="{121A0324-B540-4FC2-A1D5-F680EAAB88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469D1E-3A43-4714-A372-90E20CF32659}" type="pres">
      <dgm:prSet presAssocID="{5C01597E-9654-42A3-A635-DB10E5BBB49E}" presName="boxAndChildren" presStyleCnt="0"/>
      <dgm:spPr/>
    </dgm:pt>
    <dgm:pt modelId="{FF2DB203-6DCD-4296-BA7C-E019C2AED890}" type="pres">
      <dgm:prSet presAssocID="{5C01597E-9654-42A3-A635-DB10E5BBB49E}" presName="parentTextBox" presStyleLbl="node1" presStyleIdx="0" presStyleCnt="4"/>
      <dgm:spPr/>
      <dgm:t>
        <a:bodyPr/>
        <a:lstStyle/>
        <a:p>
          <a:endParaRPr lang="en-US"/>
        </a:p>
      </dgm:t>
    </dgm:pt>
    <dgm:pt modelId="{1B379269-3449-413F-95C9-7848F20C66C2}" type="pres">
      <dgm:prSet presAssocID="{D04483E7-D01E-4C3C-B526-AA2AD173D3E4}" presName="sp" presStyleCnt="0"/>
      <dgm:spPr/>
    </dgm:pt>
    <dgm:pt modelId="{4F2AF8E1-C62D-45BA-9BA2-3585DF302FA3}" type="pres">
      <dgm:prSet presAssocID="{A7881FBF-CB61-4C9C-928D-8DFBDC82408A}" presName="arrowAndChildren" presStyleCnt="0"/>
      <dgm:spPr/>
    </dgm:pt>
    <dgm:pt modelId="{27C32442-9394-43DF-9154-C8839FF108DC}" type="pres">
      <dgm:prSet presAssocID="{A7881FBF-CB61-4C9C-928D-8DFBDC82408A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877DDEDD-BA0F-4ED6-BF1B-5B11AA123273}" type="pres">
      <dgm:prSet presAssocID="{19F560D2-2A81-4591-972E-BA27C8A46FC2}" presName="sp" presStyleCnt="0"/>
      <dgm:spPr/>
    </dgm:pt>
    <dgm:pt modelId="{9BF70F1F-0E75-40C7-A845-53F53898C995}" type="pres">
      <dgm:prSet presAssocID="{1D60C7E8-18EB-4134-9D17-506E0FD0582F}" presName="arrowAndChildren" presStyleCnt="0"/>
      <dgm:spPr/>
    </dgm:pt>
    <dgm:pt modelId="{CF3CC098-734C-43C8-AF26-3F31C5AA85D6}" type="pres">
      <dgm:prSet presAssocID="{1D60C7E8-18EB-4134-9D17-506E0FD0582F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912789B5-758B-4483-84A8-807ACDE4B258}" type="pres">
      <dgm:prSet presAssocID="{1D60C7E8-18EB-4134-9D17-506E0FD0582F}" presName="arrow" presStyleLbl="node1" presStyleIdx="2" presStyleCnt="4"/>
      <dgm:spPr/>
      <dgm:t>
        <a:bodyPr/>
        <a:lstStyle/>
        <a:p>
          <a:endParaRPr lang="en-US"/>
        </a:p>
      </dgm:t>
    </dgm:pt>
    <dgm:pt modelId="{2F1906F8-2CD0-4665-89D8-E2FFB58B7939}" type="pres">
      <dgm:prSet presAssocID="{1D60C7E8-18EB-4134-9D17-506E0FD0582F}" presName="descendantArrow" presStyleCnt="0"/>
      <dgm:spPr/>
    </dgm:pt>
    <dgm:pt modelId="{561B5138-3513-46F1-A1FB-6A4B49DCA41A}" type="pres">
      <dgm:prSet presAssocID="{EEC752C9-83D6-45B9-801F-A0F2761F128F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806B5-E160-46C9-82CD-A2674276D17C}" type="pres">
      <dgm:prSet presAssocID="{FE804B44-D0A7-4CC1-877F-0AAB518152B8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C536E-3AF1-4EE2-A63C-13D9C69D0BAD}" type="pres">
      <dgm:prSet presAssocID="{FC46DB91-932A-4D18-B005-A8A70C6FFAD0}" presName="sp" presStyleCnt="0"/>
      <dgm:spPr/>
    </dgm:pt>
    <dgm:pt modelId="{2D1075CB-C965-4A10-AB18-929378CFE951}" type="pres">
      <dgm:prSet presAssocID="{B21C1E65-CFCB-445D-9C88-77263430E574}" presName="arrowAndChildren" presStyleCnt="0"/>
      <dgm:spPr/>
    </dgm:pt>
    <dgm:pt modelId="{E4DDF303-F742-447D-A335-0FF61DA4AFA8}" type="pres">
      <dgm:prSet presAssocID="{B21C1E65-CFCB-445D-9C88-77263430E574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F223F99-8AE2-473A-806C-A8E432180F13}" type="presOf" srcId="{EEC752C9-83D6-45B9-801F-A0F2761F128F}" destId="{561B5138-3513-46F1-A1FB-6A4B49DCA41A}" srcOrd="0" destOrd="0" presId="urn:microsoft.com/office/officeart/2005/8/layout/process4"/>
    <dgm:cxn modelId="{A5EBC4D6-A713-46B3-9934-CFADF67E021D}" type="presOf" srcId="{1D60C7E8-18EB-4134-9D17-506E0FD0582F}" destId="{912789B5-758B-4483-84A8-807ACDE4B258}" srcOrd="1" destOrd="0" presId="urn:microsoft.com/office/officeart/2005/8/layout/process4"/>
    <dgm:cxn modelId="{E60577FF-D3A9-4B36-89E3-7AB91522EB8C}" type="presOf" srcId="{1D60C7E8-18EB-4134-9D17-506E0FD0582F}" destId="{CF3CC098-734C-43C8-AF26-3F31C5AA85D6}" srcOrd="0" destOrd="0" presId="urn:microsoft.com/office/officeart/2005/8/layout/process4"/>
    <dgm:cxn modelId="{CE2B6302-2012-4AFB-92CD-EEAA8877619A}" srcId="{1D60C7E8-18EB-4134-9D17-506E0FD0582F}" destId="{FE804B44-D0A7-4CC1-877F-0AAB518152B8}" srcOrd="1" destOrd="0" parTransId="{C27CAA81-7A53-494A-B31D-503BAA81D44C}" sibTransId="{272ACBF4-C1B4-4BCC-9E0C-56EE205ECFA6}"/>
    <dgm:cxn modelId="{084A1BDA-9B43-4AB6-9B25-531739467787}" type="presOf" srcId="{FE804B44-D0A7-4CC1-877F-0AAB518152B8}" destId="{576806B5-E160-46C9-82CD-A2674276D17C}" srcOrd="0" destOrd="0" presId="urn:microsoft.com/office/officeart/2005/8/layout/process4"/>
    <dgm:cxn modelId="{FA12D2FC-DC66-45AE-913E-3A707C4A59DC}" srcId="{121A0324-B540-4FC2-A1D5-F680EAAB88B4}" destId="{1D60C7E8-18EB-4134-9D17-506E0FD0582F}" srcOrd="1" destOrd="0" parTransId="{3D4AAD17-1C61-4F83-82C4-ED4F9BE2EFD0}" sibTransId="{19F560D2-2A81-4591-972E-BA27C8A46FC2}"/>
    <dgm:cxn modelId="{90B3925E-271F-479C-B21F-5CE29BDBAE41}" srcId="{121A0324-B540-4FC2-A1D5-F680EAAB88B4}" destId="{B21C1E65-CFCB-445D-9C88-77263430E574}" srcOrd="0" destOrd="0" parTransId="{0AB7A904-0BD0-47C1-A953-1C482D7A294D}" sibTransId="{FC46DB91-932A-4D18-B005-A8A70C6FFAD0}"/>
    <dgm:cxn modelId="{03A98C48-AA9E-4162-BD53-D66EDFF2DE35}" type="presOf" srcId="{121A0324-B540-4FC2-A1D5-F680EAAB88B4}" destId="{CCAFA176-8B1E-4F84-BBE9-844EE75D2385}" srcOrd="0" destOrd="0" presId="urn:microsoft.com/office/officeart/2005/8/layout/process4"/>
    <dgm:cxn modelId="{8AFA4839-718B-44CF-AA5E-C2EA6DB3B8DA}" srcId="{121A0324-B540-4FC2-A1D5-F680EAAB88B4}" destId="{A7881FBF-CB61-4C9C-928D-8DFBDC82408A}" srcOrd="2" destOrd="0" parTransId="{4A6F0A3D-114C-4614-98D2-12D20ACB6F3C}" sibTransId="{D04483E7-D01E-4C3C-B526-AA2AD173D3E4}"/>
    <dgm:cxn modelId="{CA716564-F4E3-422C-940F-9839BE6A2448}" srcId="{121A0324-B540-4FC2-A1D5-F680EAAB88B4}" destId="{5C01597E-9654-42A3-A635-DB10E5BBB49E}" srcOrd="3" destOrd="0" parTransId="{B71418BD-C538-4BDB-A1F7-F291961A565D}" sibTransId="{A0B4B9A9-6B03-4BCD-8786-B83C9C398182}"/>
    <dgm:cxn modelId="{D7E2C8A7-69EF-4597-A838-BCA29732C22B}" type="presOf" srcId="{B21C1E65-CFCB-445D-9C88-77263430E574}" destId="{E4DDF303-F742-447D-A335-0FF61DA4AFA8}" srcOrd="0" destOrd="0" presId="urn:microsoft.com/office/officeart/2005/8/layout/process4"/>
    <dgm:cxn modelId="{C1F93BDD-2FC7-4464-BC7B-84CCE07B0488}" type="presOf" srcId="{5C01597E-9654-42A3-A635-DB10E5BBB49E}" destId="{FF2DB203-6DCD-4296-BA7C-E019C2AED890}" srcOrd="0" destOrd="0" presId="urn:microsoft.com/office/officeart/2005/8/layout/process4"/>
    <dgm:cxn modelId="{FAA089F7-40BC-4737-8F0F-A2FC2646804C}" type="presOf" srcId="{A7881FBF-CB61-4C9C-928D-8DFBDC82408A}" destId="{27C32442-9394-43DF-9154-C8839FF108DC}" srcOrd="0" destOrd="0" presId="urn:microsoft.com/office/officeart/2005/8/layout/process4"/>
    <dgm:cxn modelId="{4B8F7A36-0047-4C11-9109-1DB78ACC038D}" srcId="{1D60C7E8-18EB-4134-9D17-506E0FD0582F}" destId="{EEC752C9-83D6-45B9-801F-A0F2761F128F}" srcOrd="0" destOrd="0" parTransId="{E56C9410-5A08-431C-BF45-626034CE55FE}" sibTransId="{171FD641-A72E-41B1-8CAF-0E6C45F000D9}"/>
    <dgm:cxn modelId="{B30288B5-17D1-48EF-9E80-5C4CC9B8118C}" type="presParOf" srcId="{CCAFA176-8B1E-4F84-BBE9-844EE75D2385}" destId="{03469D1E-3A43-4714-A372-90E20CF32659}" srcOrd="0" destOrd="0" presId="urn:microsoft.com/office/officeart/2005/8/layout/process4"/>
    <dgm:cxn modelId="{56913F87-0DFB-4415-B194-A2858003F259}" type="presParOf" srcId="{03469D1E-3A43-4714-A372-90E20CF32659}" destId="{FF2DB203-6DCD-4296-BA7C-E019C2AED890}" srcOrd="0" destOrd="0" presId="urn:microsoft.com/office/officeart/2005/8/layout/process4"/>
    <dgm:cxn modelId="{FC59DD42-D5F7-49F6-8021-D786C73C4F87}" type="presParOf" srcId="{CCAFA176-8B1E-4F84-BBE9-844EE75D2385}" destId="{1B379269-3449-413F-95C9-7848F20C66C2}" srcOrd="1" destOrd="0" presId="urn:microsoft.com/office/officeart/2005/8/layout/process4"/>
    <dgm:cxn modelId="{F4F92D35-1543-49D7-8335-6B43D7BD45E2}" type="presParOf" srcId="{CCAFA176-8B1E-4F84-BBE9-844EE75D2385}" destId="{4F2AF8E1-C62D-45BA-9BA2-3585DF302FA3}" srcOrd="2" destOrd="0" presId="urn:microsoft.com/office/officeart/2005/8/layout/process4"/>
    <dgm:cxn modelId="{8D46E227-9B72-4AF3-8200-2C32A822331D}" type="presParOf" srcId="{4F2AF8E1-C62D-45BA-9BA2-3585DF302FA3}" destId="{27C32442-9394-43DF-9154-C8839FF108DC}" srcOrd="0" destOrd="0" presId="urn:microsoft.com/office/officeart/2005/8/layout/process4"/>
    <dgm:cxn modelId="{CEDCD9BB-3EAD-46A0-B0A1-4F09F4F23948}" type="presParOf" srcId="{CCAFA176-8B1E-4F84-BBE9-844EE75D2385}" destId="{877DDEDD-BA0F-4ED6-BF1B-5B11AA123273}" srcOrd="3" destOrd="0" presId="urn:microsoft.com/office/officeart/2005/8/layout/process4"/>
    <dgm:cxn modelId="{C40B9B86-A8BA-42DB-90C2-0DBEB2E3A60B}" type="presParOf" srcId="{CCAFA176-8B1E-4F84-BBE9-844EE75D2385}" destId="{9BF70F1F-0E75-40C7-A845-53F53898C995}" srcOrd="4" destOrd="0" presId="urn:microsoft.com/office/officeart/2005/8/layout/process4"/>
    <dgm:cxn modelId="{5D4287BF-56B4-497B-B70C-80A80553CE92}" type="presParOf" srcId="{9BF70F1F-0E75-40C7-A845-53F53898C995}" destId="{CF3CC098-734C-43C8-AF26-3F31C5AA85D6}" srcOrd="0" destOrd="0" presId="urn:microsoft.com/office/officeart/2005/8/layout/process4"/>
    <dgm:cxn modelId="{708B334E-BD86-4F8F-9C67-7AAB5C6EF797}" type="presParOf" srcId="{9BF70F1F-0E75-40C7-A845-53F53898C995}" destId="{912789B5-758B-4483-84A8-807ACDE4B258}" srcOrd="1" destOrd="0" presId="urn:microsoft.com/office/officeart/2005/8/layout/process4"/>
    <dgm:cxn modelId="{051B0B10-7D10-4A3E-AF82-2573DD86FF36}" type="presParOf" srcId="{9BF70F1F-0E75-40C7-A845-53F53898C995}" destId="{2F1906F8-2CD0-4665-89D8-E2FFB58B7939}" srcOrd="2" destOrd="0" presId="urn:microsoft.com/office/officeart/2005/8/layout/process4"/>
    <dgm:cxn modelId="{1683251A-634D-46FB-863B-1026E01A6205}" type="presParOf" srcId="{2F1906F8-2CD0-4665-89D8-E2FFB58B7939}" destId="{561B5138-3513-46F1-A1FB-6A4B49DCA41A}" srcOrd="0" destOrd="0" presId="urn:microsoft.com/office/officeart/2005/8/layout/process4"/>
    <dgm:cxn modelId="{DABD2BAB-0781-4542-AB27-6C6AAC77FB67}" type="presParOf" srcId="{2F1906F8-2CD0-4665-89D8-E2FFB58B7939}" destId="{576806B5-E160-46C9-82CD-A2674276D17C}" srcOrd="1" destOrd="0" presId="urn:microsoft.com/office/officeart/2005/8/layout/process4"/>
    <dgm:cxn modelId="{F2AAAC1E-B5D8-469D-B6D9-AFA8E987F04A}" type="presParOf" srcId="{CCAFA176-8B1E-4F84-BBE9-844EE75D2385}" destId="{C35C536E-3AF1-4EE2-A63C-13D9C69D0BAD}" srcOrd="5" destOrd="0" presId="urn:microsoft.com/office/officeart/2005/8/layout/process4"/>
    <dgm:cxn modelId="{9B17B63E-D548-4CB7-BF50-526B4DADEE97}" type="presParOf" srcId="{CCAFA176-8B1E-4F84-BBE9-844EE75D2385}" destId="{2D1075CB-C965-4A10-AB18-929378CFE951}" srcOrd="6" destOrd="0" presId="urn:microsoft.com/office/officeart/2005/8/layout/process4"/>
    <dgm:cxn modelId="{9F9BD551-5674-4BDE-81D3-35335C793BDC}" type="presParOf" srcId="{2D1075CB-C965-4A10-AB18-929378CFE951}" destId="{E4DDF303-F742-447D-A335-0FF61DA4AFA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1A0324-B540-4FC2-A1D5-F680EAAB88B4}" type="doc">
      <dgm:prSet loTypeId="urn:microsoft.com/office/officeart/2005/8/layout/process4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21C1E65-CFCB-445D-9C88-77263430E574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800" dirty="0" smtClean="0"/>
            <a:t>Commitment to Mate Means Less</a:t>
          </a:r>
          <a:endParaRPr lang="en-US" sz="2800" dirty="0"/>
        </a:p>
      </dgm:t>
    </dgm:pt>
    <dgm:pt modelId="{0AB7A904-0BD0-47C1-A953-1C482D7A294D}" type="parTrans" cxnId="{90B3925E-271F-479C-B21F-5CE29BDBAE41}">
      <dgm:prSet/>
      <dgm:spPr/>
      <dgm:t>
        <a:bodyPr/>
        <a:lstStyle/>
        <a:p>
          <a:endParaRPr lang="en-US"/>
        </a:p>
      </dgm:t>
    </dgm:pt>
    <dgm:pt modelId="{FC46DB91-932A-4D18-B005-A8A70C6FFAD0}" type="sibTrans" cxnId="{90B3925E-271F-479C-B21F-5CE29BDBAE41}">
      <dgm:prSet/>
      <dgm:spPr/>
      <dgm:t>
        <a:bodyPr/>
        <a:lstStyle/>
        <a:p>
          <a:endParaRPr lang="en-US"/>
        </a:p>
      </dgm:t>
    </dgm:pt>
    <dgm:pt modelId="{89B1C8C5-6C25-436F-B24B-42D930969EE2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800" dirty="0" smtClean="0"/>
            <a:t>Focus on Self Instead of Mate</a:t>
          </a:r>
          <a:endParaRPr lang="en-US" sz="2800" dirty="0"/>
        </a:p>
      </dgm:t>
    </dgm:pt>
    <dgm:pt modelId="{35F5C8C6-4564-4EAA-8D49-D37951BCD33C}" type="parTrans" cxnId="{AE1C8DA8-5243-4B28-9C7A-47ECB52F1068}">
      <dgm:prSet/>
      <dgm:spPr/>
      <dgm:t>
        <a:bodyPr/>
        <a:lstStyle/>
        <a:p>
          <a:endParaRPr lang="en-US"/>
        </a:p>
      </dgm:t>
    </dgm:pt>
    <dgm:pt modelId="{721CC04D-4542-4BD8-9BA1-E007FFB4BEE9}" type="sibTrans" cxnId="{AE1C8DA8-5243-4B28-9C7A-47ECB52F1068}">
      <dgm:prSet/>
      <dgm:spPr/>
      <dgm:t>
        <a:bodyPr/>
        <a:lstStyle/>
        <a:p>
          <a:endParaRPr lang="en-US"/>
        </a:p>
      </dgm:t>
    </dgm:pt>
    <dgm:pt modelId="{C511541E-BD2F-4EC3-8162-C72F2A01815D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800" dirty="0" smtClean="0"/>
            <a:t>At Greater Risk When Opposite Sex Shows Attention</a:t>
          </a:r>
          <a:endParaRPr lang="en-US" sz="2800" dirty="0"/>
        </a:p>
      </dgm:t>
    </dgm:pt>
    <dgm:pt modelId="{EE946D48-9E6E-4740-AF34-AFE453F0346D}" type="parTrans" cxnId="{18292A59-7549-4429-BB46-4ACFBBA7F9D8}">
      <dgm:prSet/>
      <dgm:spPr/>
      <dgm:t>
        <a:bodyPr/>
        <a:lstStyle/>
        <a:p>
          <a:endParaRPr lang="en-US"/>
        </a:p>
      </dgm:t>
    </dgm:pt>
    <dgm:pt modelId="{0CCBA546-5427-4552-9C8B-9B240DB0216D}" type="sibTrans" cxnId="{18292A59-7549-4429-BB46-4ACFBBA7F9D8}">
      <dgm:prSet/>
      <dgm:spPr/>
      <dgm:t>
        <a:bodyPr/>
        <a:lstStyle/>
        <a:p>
          <a:endParaRPr lang="en-US"/>
        </a:p>
      </dgm:t>
    </dgm:pt>
    <dgm:pt modelId="{33065568-E46C-48A7-8385-56B1BBC4786D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800" dirty="0" smtClean="0"/>
            <a:t>Not Bothered by Flirting/Flattery</a:t>
          </a:r>
        </a:p>
      </dgm:t>
    </dgm:pt>
    <dgm:pt modelId="{A02B9A87-261F-48E9-ACE8-4A2723CC5614}" type="parTrans" cxnId="{6CC2FCEE-6C9A-4828-B3EB-4ADA36FDBAB7}">
      <dgm:prSet/>
      <dgm:spPr/>
      <dgm:t>
        <a:bodyPr/>
        <a:lstStyle/>
        <a:p>
          <a:endParaRPr lang="en-US"/>
        </a:p>
      </dgm:t>
    </dgm:pt>
    <dgm:pt modelId="{9D141397-9B80-43AF-B466-06A90278E8C5}" type="sibTrans" cxnId="{6CC2FCEE-6C9A-4828-B3EB-4ADA36FDBAB7}">
      <dgm:prSet/>
      <dgm:spPr/>
      <dgm:t>
        <a:bodyPr/>
        <a:lstStyle/>
        <a:p>
          <a:endParaRPr lang="en-US"/>
        </a:p>
      </dgm:t>
    </dgm:pt>
    <dgm:pt modelId="{CCAFA176-8B1E-4F84-BBE9-844EE75D2385}" type="pres">
      <dgm:prSet presAssocID="{121A0324-B540-4FC2-A1D5-F680EAAB88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31C52D-B9F9-4FF8-87A2-F94DCC2D7EFF}" type="pres">
      <dgm:prSet presAssocID="{33065568-E46C-48A7-8385-56B1BBC4786D}" presName="boxAndChildren" presStyleCnt="0"/>
      <dgm:spPr/>
    </dgm:pt>
    <dgm:pt modelId="{FF1401A1-0D48-47AB-A020-D0455BCF5B2C}" type="pres">
      <dgm:prSet presAssocID="{33065568-E46C-48A7-8385-56B1BBC4786D}" presName="parentTextBox" presStyleLbl="node1" presStyleIdx="0" presStyleCnt="4"/>
      <dgm:spPr/>
      <dgm:t>
        <a:bodyPr/>
        <a:lstStyle/>
        <a:p>
          <a:endParaRPr lang="en-US"/>
        </a:p>
      </dgm:t>
    </dgm:pt>
    <dgm:pt modelId="{73BF2211-CC83-4D8C-8CBE-3BF94433A376}" type="pres">
      <dgm:prSet presAssocID="{0CCBA546-5427-4552-9C8B-9B240DB0216D}" presName="sp" presStyleCnt="0"/>
      <dgm:spPr/>
    </dgm:pt>
    <dgm:pt modelId="{3D777994-1B0D-48F3-A676-51C08E665D2A}" type="pres">
      <dgm:prSet presAssocID="{C511541E-BD2F-4EC3-8162-C72F2A01815D}" presName="arrowAndChildren" presStyleCnt="0"/>
      <dgm:spPr/>
    </dgm:pt>
    <dgm:pt modelId="{4A13941E-28E0-42A6-89D9-167D02EF9172}" type="pres">
      <dgm:prSet presAssocID="{C511541E-BD2F-4EC3-8162-C72F2A01815D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DC24A29D-FEFB-4A8E-872D-0183A0D6660F}" type="pres">
      <dgm:prSet presAssocID="{721CC04D-4542-4BD8-9BA1-E007FFB4BEE9}" presName="sp" presStyleCnt="0"/>
      <dgm:spPr/>
    </dgm:pt>
    <dgm:pt modelId="{E311A1ED-1823-48F1-95E5-8146E257D9C0}" type="pres">
      <dgm:prSet presAssocID="{89B1C8C5-6C25-436F-B24B-42D930969EE2}" presName="arrowAndChildren" presStyleCnt="0"/>
      <dgm:spPr/>
    </dgm:pt>
    <dgm:pt modelId="{8BF38AEB-BF50-4D41-BD68-D7F810798FF6}" type="pres">
      <dgm:prSet presAssocID="{89B1C8C5-6C25-436F-B24B-42D930969EE2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C35C536E-3AF1-4EE2-A63C-13D9C69D0BAD}" type="pres">
      <dgm:prSet presAssocID="{FC46DB91-932A-4D18-B005-A8A70C6FFAD0}" presName="sp" presStyleCnt="0"/>
      <dgm:spPr/>
    </dgm:pt>
    <dgm:pt modelId="{2D1075CB-C965-4A10-AB18-929378CFE951}" type="pres">
      <dgm:prSet presAssocID="{B21C1E65-CFCB-445D-9C88-77263430E574}" presName="arrowAndChildren" presStyleCnt="0"/>
      <dgm:spPr/>
    </dgm:pt>
    <dgm:pt modelId="{E4DDF303-F742-447D-A335-0FF61DA4AFA8}" type="pres">
      <dgm:prSet presAssocID="{B21C1E65-CFCB-445D-9C88-77263430E574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94C0167-B0BA-4962-B9C4-A26E4CDC1751}" type="presOf" srcId="{B21C1E65-CFCB-445D-9C88-77263430E574}" destId="{E4DDF303-F742-447D-A335-0FF61DA4AFA8}" srcOrd="0" destOrd="0" presId="urn:microsoft.com/office/officeart/2005/8/layout/process4"/>
    <dgm:cxn modelId="{90B3925E-271F-479C-B21F-5CE29BDBAE41}" srcId="{121A0324-B540-4FC2-A1D5-F680EAAB88B4}" destId="{B21C1E65-CFCB-445D-9C88-77263430E574}" srcOrd="0" destOrd="0" parTransId="{0AB7A904-0BD0-47C1-A953-1C482D7A294D}" sibTransId="{FC46DB91-932A-4D18-B005-A8A70C6FFAD0}"/>
    <dgm:cxn modelId="{C77D7488-8952-499E-99A0-F19963E833FF}" type="presOf" srcId="{33065568-E46C-48A7-8385-56B1BBC4786D}" destId="{FF1401A1-0D48-47AB-A020-D0455BCF5B2C}" srcOrd="0" destOrd="0" presId="urn:microsoft.com/office/officeart/2005/8/layout/process4"/>
    <dgm:cxn modelId="{18292A59-7549-4429-BB46-4ACFBBA7F9D8}" srcId="{121A0324-B540-4FC2-A1D5-F680EAAB88B4}" destId="{C511541E-BD2F-4EC3-8162-C72F2A01815D}" srcOrd="2" destOrd="0" parTransId="{EE946D48-9E6E-4740-AF34-AFE453F0346D}" sibTransId="{0CCBA546-5427-4552-9C8B-9B240DB0216D}"/>
    <dgm:cxn modelId="{0B0DBFB5-6233-4027-B38E-6A188970F04A}" type="presOf" srcId="{121A0324-B540-4FC2-A1D5-F680EAAB88B4}" destId="{CCAFA176-8B1E-4F84-BBE9-844EE75D2385}" srcOrd="0" destOrd="0" presId="urn:microsoft.com/office/officeart/2005/8/layout/process4"/>
    <dgm:cxn modelId="{AE1C8DA8-5243-4B28-9C7A-47ECB52F1068}" srcId="{121A0324-B540-4FC2-A1D5-F680EAAB88B4}" destId="{89B1C8C5-6C25-436F-B24B-42D930969EE2}" srcOrd="1" destOrd="0" parTransId="{35F5C8C6-4564-4EAA-8D49-D37951BCD33C}" sibTransId="{721CC04D-4542-4BD8-9BA1-E007FFB4BEE9}"/>
    <dgm:cxn modelId="{ABF8CB22-B12F-4047-8222-F05652886232}" type="presOf" srcId="{89B1C8C5-6C25-436F-B24B-42D930969EE2}" destId="{8BF38AEB-BF50-4D41-BD68-D7F810798FF6}" srcOrd="0" destOrd="0" presId="urn:microsoft.com/office/officeart/2005/8/layout/process4"/>
    <dgm:cxn modelId="{2B7F39EC-847C-4A8A-AD68-C641FCAE1D53}" type="presOf" srcId="{C511541E-BD2F-4EC3-8162-C72F2A01815D}" destId="{4A13941E-28E0-42A6-89D9-167D02EF9172}" srcOrd="0" destOrd="0" presId="urn:microsoft.com/office/officeart/2005/8/layout/process4"/>
    <dgm:cxn modelId="{6CC2FCEE-6C9A-4828-B3EB-4ADA36FDBAB7}" srcId="{121A0324-B540-4FC2-A1D5-F680EAAB88B4}" destId="{33065568-E46C-48A7-8385-56B1BBC4786D}" srcOrd="3" destOrd="0" parTransId="{A02B9A87-261F-48E9-ACE8-4A2723CC5614}" sibTransId="{9D141397-9B80-43AF-B466-06A90278E8C5}"/>
    <dgm:cxn modelId="{B9CC30DF-3C9E-4704-A27C-55765BAD3803}" type="presParOf" srcId="{CCAFA176-8B1E-4F84-BBE9-844EE75D2385}" destId="{A031C52D-B9F9-4FF8-87A2-F94DCC2D7EFF}" srcOrd="0" destOrd="0" presId="urn:microsoft.com/office/officeart/2005/8/layout/process4"/>
    <dgm:cxn modelId="{261014FD-491E-4FE9-8F91-708FF478F418}" type="presParOf" srcId="{A031C52D-B9F9-4FF8-87A2-F94DCC2D7EFF}" destId="{FF1401A1-0D48-47AB-A020-D0455BCF5B2C}" srcOrd="0" destOrd="0" presId="urn:microsoft.com/office/officeart/2005/8/layout/process4"/>
    <dgm:cxn modelId="{53EBA579-E3E6-497F-8E08-DDC4937FFCB3}" type="presParOf" srcId="{CCAFA176-8B1E-4F84-BBE9-844EE75D2385}" destId="{73BF2211-CC83-4D8C-8CBE-3BF94433A376}" srcOrd="1" destOrd="0" presId="urn:microsoft.com/office/officeart/2005/8/layout/process4"/>
    <dgm:cxn modelId="{119D54E5-4CC0-4760-B10B-EEA4D7D42170}" type="presParOf" srcId="{CCAFA176-8B1E-4F84-BBE9-844EE75D2385}" destId="{3D777994-1B0D-48F3-A676-51C08E665D2A}" srcOrd="2" destOrd="0" presId="urn:microsoft.com/office/officeart/2005/8/layout/process4"/>
    <dgm:cxn modelId="{C9060FFF-D011-43C3-83BA-8C6A11A8BB95}" type="presParOf" srcId="{3D777994-1B0D-48F3-A676-51C08E665D2A}" destId="{4A13941E-28E0-42A6-89D9-167D02EF9172}" srcOrd="0" destOrd="0" presId="urn:microsoft.com/office/officeart/2005/8/layout/process4"/>
    <dgm:cxn modelId="{07EF1691-C94F-4C15-8F3D-F008F33F3167}" type="presParOf" srcId="{CCAFA176-8B1E-4F84-BBE9-844EE75D2385}" destId="{DC24A29D-FEFB-4A8E-872D-0183A0D6660F}" srcOrd="3" destOrd="0" presId="urn:microsoft.com/office/officeart/2005/8/layout/process4"/>
    <dgm:cxn modelId="{991BEA65-9B9F-4881-96CE-F86322E28CF4}" type="presParOf" srcId="{CCAFA176-8B1E-4F84-BBE9-844EE75D2385}" destId="{E311A1ED-1823-48F1-95E5-8146E257D9C0}" srcOrd="4" destOrd="0" presId="urn:microsoft.com/office/officeart/2005/8/layout/process4"/>
    <dgm:cxn modelId="{563FD924-4DA8-4601-8116-5E13E5FCA8C9}" type="presParOf" srcId="{E311A1ED-1823-48F1-95E5-8146E257D9C0}" destId="{8BF38AEB-BF50-4D41-BD68-D7F810798FF6}" srcOrd="0" destOrd="0" presId="urn:microsoft.com/office/officeart/2005/8/layout/process4"/>
    <dgm:cxn modelId="{8148ABE8-3235-4A70-B93C-E3A734AFCED0}" type="presParOf" srcId="{CCAFA176-8B1E-4F84-BBE9-844EE75D2385}" destId="{C35C536E-3AF1-4EE2-A63C-13D9C69D0BAD}" srcOrd="5" destOrd="0" presId="urn:microsoft.com/office/officeart/2005/8/layout/process4"/>
    <dgm:cxn modelId="{6BC61A9C-6C07-474C-B9AA-62A635204F05}" type="presParOf" srcId="{CCAFA176-8B1E-4F84-BBE9-844EE75D2385}" destId="{2D1075CB-C965-4A10-AB18-929378CFE951}" srcOrd="6" destOrd="0" presId="urn:microsoft.com/office/officeart/2005/8/layout/process4"/>
    <dgm:cxn modelId="{ADB74E71-4E73-44B1-A454-56C0765FB00F}" type="presParOf" srcId="{2D1075CB-C965-4A10-AB18-929378CFE951}" destId="{E4DDF303-F742-447D-A335-0FF61DA4AFA8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4A62CF-5D54-4C7E-AB3E-53CBD629A9D5}" type="doc">
      <dgm:prSet loTypeId="urn:microsoft.com/office/officeart/2005/8/layout/default#1" loCatId="list" qsTypeId="urn:microsoft.com/office/officeart/2005/8/quickstyle/3d2" qsCatId="3D" csTypeId="urn:microsoft.com/office/officeart/2005/8/colors/colorful1#3" csCatId="colorful"/>
      <dgm:spPr/>
      <dgm:t>
        <a:bodyPr/>
        <a:lstStyle/>
        <a:p>
          <a:endParaRPr lang="en-US"/>
        </a:p>
      </dgm:t>
    </dgm:pt>
    <dgm:pt modelId="{96F6B009-3283-4987-993E-C344B7F1D117}">
      <dgm:prSet/>
      <dgm:spPr/>
      <dgm:t>
        <a:bodyPr/>
        <a:lstStyle/>
        <a:p>
          <a:pPr rtl="0"/>
          <a:r>
            <a:rPr lang="en-US" dirty="0" smtClean="0"/>
            <a:t>Don’t Lust/ Fantasize –Prov.6:25</a:t>
          </a:r>
          <a:endParaRPr lang="en-US" dirty="0"/>
        </a:p>
      </dgm:t>
    </dgm:pt>
    <dgm:pt modelId="{87AD7BD0-B268-4AEC-A925-AF138B61F0E6}" type="parTrans" cxnId="{48739E14-BAB1-47C5-8F53-5AB83578B8BC}">
      <dgm:prSet/>
      <dgm:spPr/>
      <dgm:t>
        <a:bodyPr/>
        <a:lstStyle/>
        <a:p>
          <a:endParaRPr lang="en-US"/>
        </a:p>
      </dgm:t>
    </dgm:pt>
    <dgm:pt modelId="{1302A700-96D6-4EE4-AA42-CCD81610F3BE}" type="sibTrans" cxnId="{48739E14-BAB1-47C5-8F53-5AB83578B8BC}">
      <dgm:prSet/>
      <dgm:spPr/>
      <dgm:t>
        <a:bodyPr/>
        <a:lstStyle/>
        <a:p>
          <a:endParaRPr lang="en-US"/>
        </a:p>
      </dgm:t>
    </dgm:pt>
    <dgm:pt modelId="{64F6A130-A2D5-4CC8-89FB-CBB8ECA1F03C}">
      <dgm:prSet/>
      <dgm:spPr/>
      <dgm:t>
        <a:bodyPr/>
        <a:lstStyle/>
        <a:p>
          <a:pPr rtl="0"/>
          <a:r>
            <a:rPr lang="en-US" dirty="0" smtClean="0"/>
            <a:t>Beware of Tools to Seduce – Prov.7:10</a:t>
          </a:r>
          <a:endParaRPr lang="en-US" dirty="0"/>
        </a:p>
      </dgm:t>
    </dgm:pt>
    <dgm:pt modelId="{B0D1D727-3B54-4FA9-A8E0-2248401D0054}" type="parTrans" cxnId="{5434470D-DE5B-484E-80F5-F554D808C72D}">
      <dgm:prSet/>
      <dgm:spPr/>
      <dgm:t>
        <a:bodyPr/>
        <a:lstStyle/>
        <a:p>
          <a:endParaRPr lang="en-US"/>
        </a:p>
      </dgm:t>
    </dgm:pt>
    <dgm:pt modelId="{7AD820C2-D41F-4082-A6DB-BAA01D803309}" type="sibTrans" cxnId="{5434470D-DE5B-484E-80F5-F554D808C72D}">
      <dgm:prSet/>
      <dgm:spPr/>
      <dgm:t>
        <a:bodyPr/>
        <a:lstStyle/>
        <a:p>
          <a:endParaRPr lang="en-US"/>
        </a:p>
      </dgm:t>
    </dgm:pt>
    <dgm:pt modelId="{391C4FC5-F5C5-4864-8877-C3B61BDC41B7}">
      <dgm:prSet/>
      <dgm:spPr/>
      <dgm:t>
        <a:bodyPr/>
        <a:lstStyle/>
        <a:p>
          <a:pPr rtl="0"/>
          <a:r>
            <a:rPr lang="en-US" dirty="0" smtClean="0"/>
            <a:t>Watch for Flirting/Flattery – Prov.6:24-25; 7:21</a:t>
          </a:r>
          <a:endParaRPr lang="en-US" dirty="0"/>
        </a:p>
      </dgm:t>
    </dgm:pt>
    <dgm:pt modelId="{06F7E79E-2C33-4EA9-AB8D-CED0ECB65D8F}" type="parTrans" cxnId="{D9C3D1E2-7B59-4E56-B772-464BF3C94C2E}">
      <dgm:prSet/>
      <dgm:spPr/>
      <dgm:t>
        <a:bodyPr/>
        <a:lstStyle/>
        <a:p>
          <a:endParaRPr lang="en-US"/>
        </a:p>
      </dgm:t>
    </dgm:pt>
    <dgm:pt modelId="{B452E612-D573-423C-830F-570BD31D8FC3}" type="sibTrans" cxnId="{D9C3D1E2-7B59-4E56-B772-464BF3C94C2E}">
      <dgm:prSet/>
      <dgm:spPr/>
      <dgm:t>
        <a:bodyPr/>
        <a:lstStyle/>
        <a:p>
          <a:endParaRPr lang="en-US"/>
        </a:p>
      </dgm:t>
    </dgm:pt>
    <dgm:pt modelId="{200CD5D6-F9F5-4566-9350-6C903584E2BC}">
      <dgm:prSet/>
      <dgm:spPr/>
      <dgm:t>
        <a:bodyPr/>
        <a:lstStyle/>
        <a:p>
          <a:pPr rtl="0"/>
          <a:r>
            <a:rPr lang="en-US" dirty="0" smtClean="0"/>
            <a:t>Don’t Play with Fire – Proverbs 5:8</a:t>
          </a:r>
          <a:endParaRPr lang="en-US" dirty="0"/>
        </a:p>
      </dgm:t>
    </dgm:pt>
    <dgm:pt modelId="{DFFF4C7B-2780-4D87-AE90-E24D425EF248}" type="parTrans" cxnId="{1C6CFE3A-59ED-4D25-90E8-A96FBC8D099F}">
      <dgm:prSet/>
      <dgm:spPr/>
      <dgm:t>
        <a:bodyPr/>
        <a:lstStyle/>
        <a:p>
          <a:endParaRPr lang="en-US"/>
        </a:p>
      </dgm:t>
    </dgm:pt>
    <dgm:pt modelId="{44BB986B-1C5B-4BDB-B012-425EB21691E5}" type="sibTrans" cxnId="{1C6CFE3A-59ED-4D25-90E8-A96FBC8D099F}">
      <dgm:prSet/>
      <dgm:spPr/>
      <dgm:t>
        <a:bodyPr/>
        <a:lstStyle/>
        <a:p>
          <a:endParaRPr lang="en-US"/>
        </a:p>
      </dgm:t>
    </dgm:pt>
    <dgm:pt modelId="{6E9EDA4F-EDC1-4EE7-978C-A8F0BADAB9F9}">
      <dgm:prSet/>
      <dgm:spPr/>
      <dgm:t>
        <a:bodyPr/>
        <a:lstStyle/>
        <a:p>
          <a:pPr rtl="0"/>
          <a:r>
            <a:rPr lang="en-US" dirty="0" smtClean="0"/>
            <a:t>Avoid Being Placed Where Opportunity for Adultery is Possible – Prov.5:8; 7:25</a:t>
          </a:r>
          <a:endParaRPr lang="en-US" dirty="0"/>
        </a:p>
      </dgm:t>
    </dgm:pt>
    <dgm:pt modelId="{B03F8B68-A0BF-48FC-9395-EAEEB3D0DC5E}" type="parTrans" cxnId="{2BA882DD-AE3A-4C9A-BE2A-55EFF851D86B}">
      <dgm:prSet/>
      <dgm:spPr/>
      <dgm:t>
        <a:bodyPr/>
        <a:lstStyle/>
        <a:p>
          <a:endParaRPr lang="en-US"/>
        </a:p>
      </dgm:t>
    </dgm:pt>
    <dgm:pt modelId="{40156BA1-1420-40C1-A846-E02A618DD3CF}" type="sibTrans" cxnId="{2BA882DD-AE3A-4C9A-BE2A-55EFF851D86B}">
      <dgm:prSet/>
      <dgm:spPr/>
      <dgm:t>
        <a:bodyPr/>
        <a:lstStyle/>
        <a:p>
          <a:endParaRPr lang="en-US"/>
        </a:p>
      </dgm:t>
    </dgm:pt>
    <dgm:pt modelId="{02E3053E-945C-44F0-9C0F-D13EA8B1F1D3}">
      <dgm:prSet/>
      <dgm:spPr/>
      <dgm:t>
        <a:bodyPr/>
        <a:lstStyle/>
        <a:p>
          <a:pPr rtl="0"/>
          <a:r>
            <a:rPr lang="en-US" dirty="0" smtClean="0"/>
            <a:t>Remember Consequence of Adultery – Prov.5:9; 6:26, 32-35; 7:26-27</a:t>
          </a:r>
          <a:endParaRPr lang="en-US" dirty="0"/>
        </a:p>
      </dgm:t>
    </dgm:pt>
    <dgm:pt modelId="{EDAFA344-F7C1-4FD6-A67E-F72FC8DDA110}" type="parTrans" cxnId="{011F5315-EAF4-4D0A-B079-5662A1A4499E}">
      <dgm:prSet/>
      <dgm:spPr/>
      <dgm:t>
        <a:bodyPr/>
        <a:lstStyle/>
        <a:p>
          <a:endParaRPr lang="en-US"/>
        </a:p>
      </dgm:t>
    </dgm:pt>
    <dgm:pt modelId="{FA358152-8B96-49FF-AD1D-B454910F6353}" type="sibTrans" cxnId="{011F5315-EAF4-4D0A-B079-5662A1A4499E}">
      <dgm:prSet/>
      <dgm:spPr/>
      <dgm:t>
        <a:bodyPr/>
        <a:lstStyle/>
        <a:p>
          <a:endParaRPr lang="en-US"/>
        </a:p>
      </dgm:t>
    </dgm:pt>
    <dgm:pt modelId="{FDA12EEB-C1E9-43ED-A567-47BF40551BA4}" type="pres">
      <dgm:prSet presAssocID="{0A4A62CF-5D54-4C7E-AB3E-53CBD629A9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7249E3-49BE-4DE6-B1B5-4E0CAF280AB5}" type="pres">
      <dgm:prSet presAssocID="{96F6B009-3283-4987-993E-C344B7F1D1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8747A-0463-42BF-A4EA-7B71A293BBF1}" type="pres">
      <dgm:prSet presAssocID="{1302A700-96D6-4EE4-AA42-CCD81610F3BE}" presName="sibTrans" presStyleCnt="0"/>
      <dgm:spPr/>
    </dgm:pt>
    <dgm:pt modelId="{B9FBEFC9-BAAF-467D-9002-6F8E5C44AEC4}" type="pres">
      <dgm:prSet presAssocID="{64F6A130-A2D5-4CC8-89FB-CBB8ECA1F03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12162-3D6F-42D8-8A2B-2542448E3890}" type="pres">
      <dgm:prSet presAssocID="{7AD820C2-D41F-4082-A6DB-BAA01D803309}" presName="sibTrans" presStyleCnt="0"/>
      <dgm:spPr/>
    </dgm:pt>
    <dgm:pt modelId="{1A054C43-1985-469B-A0B7-7564CAA532F5}" type="pres">
      <dgm:prSet presAssocID="{391C4FC5-F5C5-4864-8877-C3B61BDC41B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745D0-099B-4058-8EFA-C42FCF3B21AE}" type="pres">
      <dgm:prSet presAssocID="{B452E612-D573-423C-830F-570BD31D8FC3}" presName="sibTrans" presStyleCnt="0"/>
      <dgm:spPr/>
    </dgm:pt>
    <dgm:pt modelId="{1A94F382-9F38-4536-9CBC-F6D17F2D2EFA}" type="pres">
      <dgm:prSet presAssocID="{200CD5D6-F9F5-4566-9350-6C903584E2B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E176-8667-4018-8061-5880CC0AA0D2}" type="pres">
      <dgm:prSet presAssocID="{44BB986B-1C5B-4BDB-B012-425EB21691E5}" presName="sibTrans" presStyleCnt="0"/>
      <dgm:spPr/>
    </dgm:pt>
    <dgm:pt modelId="{3D6D09E2-066C-40C1-90E6-3996CDCAEFB0}" type="pres">
      <dgm:prSet presAssocID="{6E9EDA4F-EDC1-4EE7-978C-A8F0BADAB9F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EC905-36F0-4850-854C-74C61D28A696}" type="pres">
      <dgm:prSet presAssocID="{40156BA1-1420-40C1-A846-E02A618DD3CF}" presName="sibTrans" presStyleCnt="0"/>
      <dgm:spPr/>
    </dgm:pt>
    <dgm:pt modelId="{3A85FC00-8367-44C8-B7AD-12A5D8233DDE}" type="pres">
      <dgm:prSet presAssocID="{02E3053E-945C-44F0-9C0F-D13EA8B1F1D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A401B-4B38-4FA6-BEC3-0E602DAABF3C}" type="presOf" srcId="{0A4A62CF-5D54-4C7E-AB3E-53CBD629A9D5}" destId="{FDA12EEB-C1E9-43ED-A567-47BF40551BA4}" srcOrd="0" destOrd="0" presId="urn:microsoft.com/office/officeart/2005/8/layout/default#1"/>
    <dgm:cxn modelId="{5434470D-DE5B-484E-80F5-F554D808C72D}" srcId="{0A4A62CF-5D54-4C7E-AB3E-53CBD629A9D5}" destId="{64F6A130-A2D5-4CC8-89FB-CBB8ECA1F03C}" srcOrd="1" destOrd="0" parTransId="{B0D1D727-3B54-4FA9-A8E0-2248401D0054}" sibTransId="{7AD820C2-D41F-4082-A6DB-BAA01D803309}"/>
    <dgm:cxn modelId="{780C5E25-556D-4E0D-AE50-7B6316B0601F}" type="presOf" srcId="{02E3053E-945C-44F0-9C0F-D13EA8B1F1D3}" destId="{3A85FC00-8367-44C8-B7AD-12A5D8233DDE}" srcOrd="0" destOrd="0" presId="urn:microsoft.com/office/officeart/2005/8/layout/default#1"/>
    <dgm:cxn modelId="{D9C3D1E2-7B59-4E56-B772-464BF3C94C2E}" srcId="{0A4A62CF-5D54-4C7E-AB3E-53CBD629A9D5}" destId="{391C4FC5-F5C5-4864-8877-C3B61BDC41B7}" srcOrd="2" destOrd="0" parTransId="{06F7E79E-2C33-4EA9-AB8D-CED0ECB65D8F}" sibTransId="{B452E612-D573-423C-830F-570BD31D8FC3}"/>
    <dgm:cxn modelId="{011F5315-EAF4-4D0A-B079-5662A1A4499E}" srcId="{0A4A62CF-5D54-4C7E-AB3E-53CBD629A9D5}" destId="{02E3053E-945C-44F0-9C0F-D13EA8B1F1D3}" srcOrd="5" destOrd="0" parTransId="{EDAFA344-F7C1-4FD6-A67E-F72FC8DDA110}" sibTransId="{FA358152-8B96-49FF-AD1D-B454910F6353}"/>
    <dgm:cxn modelId="{70832346-15DF-45FB-AB0A-DD13B040A6C1}" type="presOf" srcId="{391C4FC5-F5C5-4864-8877-C3B61BDC41B7}" destId="{1A054C43-1985-469B-A0B7-7564CAA532F5}" srcOrd="0" destOrd="0" presId="urn:microsoft.com/office/officeart/2005/8/layout/default#1"/>
    <dgm:cxn modelId="{1C6CFE3A-59ED-4D25-90E8-A96FBC8D099F}" srcId="{0A4A62CF-5D54-4C7E-AB3E-53CBD629A9D5}" destId="{200CD5D6-F9F5-4566-9350-6C903584E2BC}" srcOrd="3" destOrd="0" parTransId="{DFFF4C7B-2780-4D87-AE90-E24D425EF248}" sibTransId="{44BB986B-1C5B-4BDB-B012-425EB21691E5}"/>
    <dgm:cxn modelId="{48739E14-BAB1-47C5-8F53-5AB83578B8BC}" srcId="{0A4A62CF-5D54-4C7E-AB3E-53CBD629A9D5}" destId="{96F6B009-3283-4987-993E-C344B7F1D117}" srcOrd="0" destOrd="0" parTransId="{87AD7BD0-B268-4AEC-A925-AF138B61F0E6}" sibTransId="{1302A700-96D6-4EE4-AA42-CCD81610F3BE}"/>
    <dgm:cxn modelId="{29B001F9-18DF-443F-92D5-A0E519271E59}" type="presOf" srcId="{200CD5D6-F9F5-4566-9350-6C903584E2BC}" destId="{1A94F382-9F38-4536-9CBC-F6D17F2D2EFA}" srcOrd="0" destOrd="0" presId="urn:microsoft.com/office/officeart/2005/8/layout/default#1"/>
    <dgm:cxn modelId="{2BA882DD-AE3A-4C9A-BE2A-55EFF851D86B}" srcId="{0A4A62CF-5D54-4C7E-AB3E-53CBD629A9D5}" destId="{6E9EDA4F-EDC1-4EE7-978C-A8F0BADAB9F9}" srcOrd="4" destOrd="0" parTransId="{B03F8B68-A0BF-48FC-9395-EAEEB3D0DC5E}" sibTransId="{40156BA1-1420-40C1-A846-E02A618DD3CF}"/>
    <dgm:cxn modelId="{C65242AF-CF30-4032-888A-BDF3736F5356}" type="presOf" srcId="{64F6A130-A2D5-4CC8-89FB-CBB8ECA1F03C}" destId="{B9FBEFC9-BAAF-467D-9002-6F8E5C44AEC4}" srcOrd="0" destOrd="0" presId="urn:microsoft.com/office/officeart/2005/8/layout/default#1"/>
    <dgm:cxn modelId="{E80C46DC-DD91-4A4B-9D35-F9E425BA19B9}" type="presOf" srcId="{96F6B009-3283-4987-993E-C344B7F1D117}" destId="{677249E3-49BE-4DE6-B1B5-4E0CAF280AB5}" srcOrd="0" destOrd="0" presId="urn:microsoft.com/office/officeart/2005/8/layout/default#1"/>
    <dgm:cxn modelId="{A4989638-E0E7-47C5-BD25-F6EECB9870D5}" type="presOf" srcId="{6E9EDA4F-EDC1-4EE7-978C-A8F0BADAB9F9}" destId="{3D6D09E2-066C-40C1-90E6-3996CDCAEFB0}" srcOrd="0" destOrd="0" presId="urn:microsoft.com/office/officeart/2005/8/layout/default#1"/>
    <dgm:cxn modelId="{C205FE14-7BBB-4FBB-B122-6AA7DFB55B60}" type="presParOf" srcId="{FDA12EEB-C1E9-43ED-A567-47BF40551BA4}" destId="{677249E3-49BE-4DE6-B1B5-4E0CAF280AB5}" srcOrd="0" destOrd="0" presId="urn:microsoft.com/office/officeart/2005/8/layout/default#1"/>
    <dgm:cxn modelId="{C0DB644E-190A-4F5B-AF90-64D28FA895A7}" type="presParOf" srcId="{FDA12EEB-C1E9-43ED-A567-47BF40551BA4}" destId="{AF38747A-0463-42BF-A4EA-7B71A293BBF1}" srcOrd="1" destOrd="0" presId="urn:microsoft.com/office/officeart/2005/8/layout/default#1"/>
    <dgm:cxn modelId="{5A3ACDA8-1B20-458A-9EF9-CBADF1122C02}" type="presParOf" srcId="{FDA12EEB-C1E9-43ED-A567-47BF40551BA4}" destId="{B9FBEFC9-BAAF-467D-9002-6F8E5C44AEC4}" srcOrd="2" destOrd="0" presId="urn:microsoft.com/office/officeart/2005/8/layout/default#1"/>
    <dgm:cxn modelId="{7B5F7F87-DDB4-4C93-B183-93A745B54F93}" type="presParOf" srcId="{FDA12EEB-C1E9-43ED-A567-47BF40551BA4}" destId="{89012162-3D6F-42D8-8A2B-2542448E3890}" srcOrd="3" destOrd="0" presId="urn:microsoft.com/office/officeart/2005/8/layout/default#1"/>
    <dgm:cxn modelId="{C72FD712-0540-4B63-BFED-62F40813DEDF}" type="presParOf" srcId="{FDA12EEB-C1E9-43ED-A567-47BF40551BA4}" destId="{1A054C43-1985-469B-A0B7-7564CAA532F5}" srcOrd="4" destOrd="0" presId="urn:microsoft.com/office/officeart/2005/8/layout/default#1"/>
    <dgm:cxn modelId="{85327940-4CDA-4049-831C-5596D8F8CCAE}" type="presParOf" srcId="{FDA12EEB-C1E9-43ED-A567-47BF40551BA4}" destId="{64A745D0-099B-4058-8EFA-C42FCF3B21AE}" srcOrd="5" destOrd="0" presId="urn:microsoft.com/office/officeart/2005/8/layout/default#1"/>
    <dgm:cxn modelId="{0A26A293-7C4E-4089-9A06-F442055F5C83}" type="presParOf" srcId="{FDA12EEB-C1E9-43ED-A567-47BF40551BA4}" destId="{1A94F382-9F38-4536-9CBC-F6D17F2D2EFA}" srcOrd="6" destOrd="0" presId="urn:microsoft.com/office/officeart/2005/8/layout/default#1"/>
    <dgm:cxn modelId="{2B6F91AB-CF46-4FFF-817D-A189972F9D87}" type="presParOf" srcId="{FDA12EEB-C1E9-43ED-A567-47BF40551BA4}" destId="{6830E176-8667-4018-8061-5880CC0AA0D2}" srcOrd="7" destOrd="0" presId="urn:microsoft.com/office/officeart/2005/8/layout/default#1"/>
    <dgm:cxn modelId="{13B085ED-5835-4C25-B065-408858572DC7}" type="presParOf" srcId="{FDA12EEB-C1E9-43ED-A567-47BF40551BA4}" destId="{3D6D09E2-066C-40C1-90E6-3996CDCAEFB0}" srcOrd="8" destOrd="0" presId="urn:microsoft.com/office/officeart/2005/8/layout/default#1"/>
    <dgm:cxn modelId="{3C950AC0-972F-4B40-B94A-C18797F5DAF0}" type="presParOf" srcId="{FDA12EEB-C1E9-43ED-A567-47BF40551BA4}" destId="{261EC905-36F0-4850-854C-74C61D28A696}" srcOrd="9" destOrd="0" presId="urn:microsoft.com/office/officeart/2005/8/layout/default#1"/>
    <dgm:cxn modelId="{146AC51E-2B1D-4C2E-974C-89135EC7406F}" type="presParOf" srcId="{FDA12EEB-C1E9-43ED-A567-47BF40551BA4}" destId="{3A85FC00-8367-44C8-B7AD-12A5D8233DDE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13608B-C963-44CD-A914-4EE6A5B997D0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D6896E-F543-4C9D-B53D-2F39A2F55C8B}">
      <dgm:prSet/>
      <dgm:spPr/>
      <dgm:t>
        <a:bodyPr/>
        <a:lstStyle/>
        <a:p>
          <a:pPr rtl="0"/>
          <a:r>
            <a:rPr lang="en-US" dirty="0" smtClean="0"/>
            <a:t>Will It Happen to Your Marriage? </a:t>
          </a:r>
          <a:endParaRPr lang="en-US" dirty="0"/>
        </a:p>
      </dgm:t>
    </dgm:pt>
    <dgm:pt modelId="{AFD74E3D-BD62-4803-BFB6-7594C6E172A3}" type="parTrans" cxnId="{79033959-AE79-44FB-A839-8CD337A1C382}">
      <dgm:prSet/>
      <dgm:spPr/>
      <dgm:t>
        <a:bodyPr/>
        <a:lstStyle/>
        <a:p>
          <a:endParaRPr lang="en-US"/>
        </a:p>
      </dgm:t>
    </dgm:pt>
    <dgm:pt modelId="{2914BF9B-45C4-40A5-9A3E-0E011FF69514}" type="sibTrans" cxnId="{79033959-AE79-44FB-A839-8CD337A1C382}">
      <dgm:prSet/>
      <dgm:spPr/>
      <dgm:t>
        <a:bodyPr/>
        <a:lstStyle/>
        <a:p>
          <a:endParaRPr lang="en-US"/>
        </a:p>
      </dgm:t>
    </dgm:pt>
    <dgm:pt modelId="{B0576C09-8022-4034-91EC-C3D9CB25FB02}">
      <dgm:prSet/>
      <dgm:spPr/>
      <dgm:t>
        <a:bodyPr/>
        <a:lstStyle/>
        <a:p>
          <a:pPr rtl="0"/>
          <a:r>
            <a:rPr lang="en-US" dirty="0" smtClean="0"/>
            <a:t>I don’t know – I do know that the story of “David” will be told again?</a:t>
          </a:r>
          <a:endParaRPr lang="en-US" dirty="0"/>
        </a:p>
      </dgm:t>
    </dgm:pt>
    <dgm:pt modelId="{115EAD4F-C5F6-4145-9677-8F329334A0EF}" type="parTrans" cxnId="{2CC0666D-B4D8-4FC3-84A5-C02B7A39F912}">
      <dgm:prSet/>
      <dgm:spPr/>
      <dgm:t>
        <a:bodyPr/>
        <a:lstStyle/>
        <a:p>
          <a:endParaRPr lang="en-US"/>
        </a:p>
      </dgm:t>
    </dgm:pt>
    <dgm:pt modelId="{28BE9EA4-3585-47EE-83CB-B81CF79B7E73}" type="sibTrans" cxnId="{2CC0666D-B4D8-4FC3-84A5-C02B7A39F912}">
      <dgm:prSet/>
      <dgm:spPr/>
      <dgm:t>
        <a:bodyPr/>
        <a:lstStyle/>
        <a:p>
          <a:endParaRPr lang="en-US"/>
        </a:p>
      </dgm:t>
    </dgm:pt>
    <dgm:pt modelId="{D1BC1679-3B99-4091-9507-584CD17E3491}">
      <dgm:prSet/>
      <dgm:spPr/>
      <dgm:t>
        <a:bodyPr/>
        <a:lstStyle/>
        <a:p>
          <a:pPr rtl="0"/>
          <a:r>
            <a:rPr lang="en-US" dirty="0" smtClean="0"/>
            <a:t>Can It Happen to Your Marriage?</a:t>
          </a:r>
          <a:endParaRPr lang="en-US" dirty="0"/>
        </a:p>
      </dgm:t>
    </dgm:pt>
    <dgm:pt modelId="{794F5566-4858-41DF-B8C2-89EC0E91D691}" type="parTrans" cxnId="{48F81413-BBB3-4E6C-9994-43DB71F66C4D}">
      <dgm:prSet/>
      <dgm:spPr/>
      <dgm:t>
        <a:bodyPr/>
        <a:lstStyle/>
        <a:p>
          <a:endParaRPr lang="en-US"/>
        </a:p>
      </dgm:t>
    </dgm:pt>
    <dgm:pt modelId="{67BEBF37-F116-4D60-B956-0E6F226BCDA5}" type="sibTrans" cxnId="{48F81413-BBB3-4E6C-9994-43DB71F66C4D}">
      <dgm:prSet/>
      <dgm:spPr/>
      <dgm:t>
        <a:bodyPr/>
        <a:lstStyle/>
        <a:p>
          <a:endParaRPr lang="en-US"/>
        </a:p>
      </dgm:t>
    </dgm:pt>
    <dgm:pt modelId="{C0D19A39-025D-438D-9733-8B62903C89FE}">
      <dgm:prSet/>
      <dgm:spPr/>
      <dgm:t>
        <a:bodyPr/>
        <a:lstStyle/>
        <a:p>
          <a:pPr rtl="0"/>
          <a:r>
            <a:rPr lang="en-US" dirty="0" smtClean="0"/>
            <a:t>Yes – It Could Happen</a:t>
          </a:r>
          <a:endParaRPr lang="en-US" dirty="0"/>
        </a:p>
      </dgm:t>
    </dgm:pt>
    <dgm:pt modelId="{C6D98DC0-B8ED-49FB-92AF-209871819F2E}" type="parTrans" cxnId="{49C033BB-5FCE-4960-A2E8-B9A829BF3BCB}">
      <dgm:prSet/>
      <dgm:spPr/>
      <dgm:t>
        <a:bodyPr/>
        <a:lstStyle/>
        <a:p>
          <a:endParaRPr lang="en-US"/>
        </a:p>
      </dgm:t>
    </dgm:pt>
    <dgm:pt modelId="{4524167D-DE96-463E-A7AA-A0B471E1FAC3}" type="sibTrans" cxnId="{49C033BB-5FCE-4960-A2E8-B9A829BF3BCB}">
      <dgm:prSet/>
      <dgm:spPr/>
      <dgm:t>
        <a:bodyPr/>
        <a:lstStyle/>
        <a:p>
          <a:endParaRPr lang="en-US"/>
        </a:p>
      </dgm:t>
    </dgm:pt>
    <dgm:pt modelId="{B9B36CB7-A428-470C-A005-CFA16C05AF30}">
      <dgm:prSet/>
      <dgm:spPr/>
      <dgm:t>
        <a:bodyPr/>
        <a:lstStyle/>
        <a:p>
          <a:pPr rtl="0"/>
          <a:r>
            <a:rPr lang="en-US" dirty="0" smtClean="0"/>
            <a:t>Does It Have to Happen to Your Marriage?</a:t>
          </a:r>
          <a:endParaRPr lang="en-US" dirty="0"/>
        </a:p>
      </dgm:t>
    </dgm:pt>
    <dgm:pt modelId="{A1FE0A02-7D19-4735-B452-283AF15AEFFD}" type="parTrans" cxnId="{C9BBB526-613C-4897-AA4F-D5072D5A0035}">
      <dgm:prSet/>
      <dgm:spPr/>
      <dgm:t>
        <a:bodyPr/>
        <a:lstStyle/>
        <a:p>
          <a:endParaRPr lang="en-US"/>
        </a:p>
      </dgm:t>
    </dgm:pt>
    <dgm:pt modelId="{E90ADE13-E721-4452-8EDE-60F8163B3A4B}" type="sibTrans" cxnId="{C9BBB526-613C-4897-AA4F-D5072D5A0035}">
      <dgm:prSet/>
      <dgm:spPr/>
      <dgm:t>
        <a:bodyPr/>
        <a:lstStyle/>
        <a:p>
          <a:endParaRPr lang="en-US"/>
        </a:p>
      </dgm:t>
    </dgm:pt>
    <dgm:pt modelId="{659B8C70-B02F-45C9-8D37-6EE5424C20CB}">
      <dgm:prSet/>
      <dgm:spPr/>
      <dgm:t>
        <a:bodyPr/>
        <a:lstStyle/>
        <a:p>
          <a:pPr rtl="0"/>
          <a:r>
            <a:rPr lang="en-US" dirty="0" smtClean="0"/>
            <a:t>NO- God Provides A Way of Escape – 1 Cor.10:13</a:t>
          </a:r>
          <a:endParaRPr lang="en-US" dirty="0"/>
        </a:p>
      </dgm:t>
    </dgm:pt>
    <dgm:pt modelId="{3DDD23B2-0422-43AB-AB2A-B1228B11570E}" type="parTrans" cxnId="{EC37A8DE-9477-473A-B17C-B9F77A7F5DE7}">
      <dgm:prSet/>
      <dgm:spPr/>
      <dgm:t>
        <a:bodyPr/>
        <a:lstStyle/>
        <a:p>
          <a:endParaRPr lang="en-US"/>
        </a:p>
      </dgm:t>
    </dgm:pt>
    <dgm:pt modelId="{7131456E-7390-4F67-939E-CE7291F66131}" type="sibTrans" cxnId="{EC37A8DE-9477-473A-B17C-B9F77A7F5DE7}">
      <dgm:prSet/>
      <dgm:spPr/>
      <dgm:t>
        <a:bodyPr/>
        <a:lstStyle/>
        <a:p>
          <a:endParaRPr lang="en-US"/>
        </a:p>
      </dgm:t>
    </dgm:pt>
    <dgm:pt modelId="{FFEEC040-5CE3-498D-966A-ADACE975B6AC}" type="pres">
      <dgm:prSet presAssocID="{0513608B-C963-44CD-A914-4EE6A5B997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5F43C-8FD9-42AC-9EF4-B4BAC6764FF4}" type="pres">
      <dgm:prSet presAssocID="{B9B36CB7-A428-470C-A005-CFA16C05AF30}" presName="boxAndChildren" presStyleCnt="0"/>
      <dgm:spPr/>
    </dgm:pt>
    <dgm:pt modelId="{5E753A40-1EF9-4688-9166-22E63418EEBD}" type="pres">
      <dgm:prSet presAssocID="{B9B36CB7-A428-470C-A005-CFA16C05AF30}" presName="parentTextBox" presStyleLbl="node1" presStyleIdx="0" presStyleCnt="3"/>
      <dgm:spPr/>
      <dgm:t>
        <a:bodyPr/>
        <a:lstStyle/>
        <a:p>
          <a:endParaRPr lang="en-US"/>
        </a:p>
      </dgm:t>
    </dgm:pt>
    <dgm:pt modelId="{9DACE3F9-3D6E-4A76-B4EE-0886AC7580D8}" type="pres">
      <dgm:prSet presAssocID="{B9B36CB7-A428-470C-A005-CFA16C05AF30}" presName="entireBox" presStyleLbl="node1" presStyleIdx="0" presStyleCnt="3"/>
      <dgm:spPr/>
      <dgm:t>
        <a:bodyPr/>
        <a:lstStyle/>
        <a:p>
          <a:endParaRPr lang="en-US"/>
        </a:p>
      </dgm:t>
    </dgm:pt>
    <dgm:pt modelId="{59AA5D30-F131-4081-ACDD-7A7EE1FA4985}" type="pres">
      <dgm:prSet presAssocID="{B9B36CB7-A428-470C-A005-CFA16C05AF30}" presName="descendantBox" presStyleCnt="0"/>
      <dgm:spPr/>
    </dgm:pt>
    <dgm:pt modelId="{31CD9DAE-1DA0-482E-AE14-A23A7D9F0330}" type="pres">
      <dgm:prSet presAssocID="{659B8C70-B02F-45C9-8D37-6EE5424C20C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18049-7263-4BC5-9F21-A9A6A0F80330}" type="pres">
      <dgm:prSet presAssocID="{67BEBF37-F116-4D60-B956-0E6F226BCDA5}" presName="sp" presStyleCnt="0"/>
      <dgm:spPr/>
    </dgm:pt>
    <dgm:pt modelId="{2D44E2C9-1DDC-4118-AFDE-4F8ECCD76E2D}" type="pres">
      <dgm:prSet presAssocID="{D1BC1679-3B99-4091-9507-584CD17E3491}" presName="arrowAndChildren" presStyleCnt="0"/>
      <dgm:spPr/>
    </dgm:pt>
    <dgm:pt modelId="{1ACBE25E-715B-4784-A9D6-15016226AEF5}" type="pres">
      <dgm:prSet presAssocID="{D1BC1679-3B99-4091-9507-584CD17E3491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16F9653-ADF8-4768-B59F-C748461B71B6}" type="pres">
      <dgm:prSet presAssocID="{D1BC1679-3B99-4091-9507-584CD17E3491}" presName="arrow" presStyleLbl="node1" presStyleIdx="1" presStyleCnt="3"/>
      <dgm:spPr/>
      <dgm:t>
        <a:bodyPr/>
        <a:lstStyle/>
        <a:p>
          <a:endParaRPr lang="en-US"/>
        </a:p>
      </dgm:t>
    </dgm:pt>
    <dgm:pt modelId="{23A2F29B-4793-452B-B594-09BF28E8E1F9}" type="pres">
      <dgm:prSet presAssocID="{D1BC1679-3B99-4091-9507-584CD17E3491}" presName="descendantArrow" presStyleCnt="0"/>
      <dgm:spPr/>
    </dgm:pt>
    <dgm:pt modelId="{10914AA2-4996-4D0D-A88D-DD5BBB6F40BA}" type="pres">
      <dgm:prSet presAssocID="{C0D19A39-025D-438D-9733-8B62903C89FE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D84ED-D65C-4A15-A929-600DF9CBF6EE}" type="pres">
      <dgm:prSet presAssocID="{2914BF9B-45C4-40A5-9A3E-0E011FF69514}" presName="sp" presStyleCnt="0"/>
      <dgm:spPr/>
    </dgm:pt>
    <dgm:pt modelId="{198139D7-7880-423E-87EA-483650B8F83B}" type="pres">
      <dgm:prSet presAssocID="{D7D6896E-F543-4C9D-B53D-2F39A2F55C8B}" presName="arrowAndChildren" presStyleCnt="0"/>
      <dgm:spPr/>
    </dgm:pt>
    <dgm:pt modelId="{0A960972-154A-4ECC-8194-43144DD2B754}" type="pres">
      <dgm:prSet presAssocID="{D7D6896E-F543-4C9D-B53D-2F39A2F55C8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CA8BFF4-C925-463C-A648-F800A0017D8A}" type="pres">
      <dgm:prSet presAssocID="{D7D6896E-F543-4C9D-B53D-2F39A2F55C8B}" presName="arrow" presStyleLbl="node1" presStyleIdx="2" presStyleCnt="3"/>
      <dgm:spPr/>
      <dgm:t>
        <a:bodyPr/>
        <a:lstStyle/>
        <a:p>
          <a:endParaRPr lang="en-US"/>
        </a:p>
      </dgm:t>
    </dgm:pt>
    <dgm:pt modelId="{415C19EB-B140-4376-9A9F-4A308CF27A38}" type="pres">
      <dgm:prSet presAssocID="{D7D6896E-F543-4C9D-B53D-2F39A2F55C8B}" presName="descendantArrow" presStyleCnt="0"/>
      <dgm:spPr/>
    </dgm:pt>
    <dgm:pt modelId="{57F8D0B4-11C4-4874-AD4A-C2F18034E388}" type="pres">
      <dgm:prSet presAssocID="{B0576C09-8022-4034-91EC-C3D9CB25FB02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FC2C5C-FFE0-4C69-8F71-986E85DD32BE}" type="presOf" srcId="{C0D19A39-025D-438D-9733-8B62903C89FE}" destId="{10914AA2-4996-4D0D-A88D-DD5BBB6F40BA}" srcOrd="0" destOrd="0" presId="urn:microsoft.com/office/officeart/2005/8/layout/process4"/>
    <dgm:cxn modelId="{C9BBB526-613C-4897-AA4F-D5072D5A0035}" srcId="{0513608B-C963-44CD-A914-4EE6A5B997D0}" destId="{B9B36CB7-A428-470C-A005-CFA16C05AF30}" srcOrd="2" destOrd="0" parTransId="{A1FE0A02-7D19-4735-B452-283AF15AEFFD}" sibTransId="{E90ADE13-E721-4452-8EDE-60F8163B3A4B}"/>
    <dgm:cxn modelId="{461AD12A-7166-44C1-9E73-8B16357538B7}" type="presOf" srcId="{B0576C09-8022-4034-91EC-C3D9CB25FB02}" destId="{57F8D0B4-11C4-4874-AD4A-C2F18034E388}" srcOrd="0" destOrd="0" presId="urn:microsoft.com/office/officeart/2005/8/layout/process4"/>
    <dgm:cxn modelId="{49C033BB-5FCE-4960-A2E8-B9A829BF3BCB}" srcId="{D1BC1679-3B99-4091-9507-584CD17E3491}" destId="{C0D19A39-025D-438D-9733-8B62903C89FE}" srcOrd="0" destOrd="0" parTransId="{C6D98DC0-B8ED-49FB-92AF-209871819F2E}" sibTransId="{4524167D-DE96-463E-A7AA-A0B471E1FAC3}"/>
    <dgm:cxn modelId="{79033959-AE79-44FB-A839-8CD337A1C382}" srcId="{0513608B-C963-44CD-A914-4EE6A5B997D0}" destId="{D7D6896E-F543-4C9D-B53D-2F39A2F55C8B}" srcOrd="0" destOrd="0" parTransId="{AFD74E3D-BD62-4803-BFB6-7594C6E172A3}" sibTransId="{2914BF9B-45C4-40A5-9A3E-0E011FF69514}"/>
    <dgm:cxn modelId="{9FDFD3E6-E9A3-4E5F-A479-C19144281AD1}" type="presOf" srcId="{D1BC1679-3B99-4091-9507-584CD17E3491}" destId="{516F9653-ADF8-4768-B59F-C748461B71B6}" srcOrd="1" destOrd="0" presId="urn:microsoft.com/office/officeart/2005/8/layout/process4"/>
    <dgm:cxn modelId="{FFBDDD1F-44B1-4BD0-9AFD-2DED4BF46A7D}" type="presOf" srcId="{659B8C70-B02F-45C9-8D37-6EE5424C20CB}" destId="{31CD9DAE-1DA0-482E-AE14-A23A7D9F0330}" srcOrd="0" destOrd="0" presId="urn:microsoft.com/office/officeart/2005/8/layout/process4"/>
    <dgm:cxn modelId="{D01E8397-F716-4530-85A6-FE32548A70FA}" type="presOf" srcId="{B9B36CB7-A428-470C-A005-CFA16C05AF30}" destId="{9DACE3F9-3D6E-4A76-B4EE-0886AC7580D8}" srcOrd="1" destOrd="0" presId="urn:microsoft.com/office/officeart/2005/8/layout/process4"/>
    <dgm:cxn modelId="{FEB4B7AD-0EA0-4CD0-ABDE-9781EB44C5A0}" type="presOf" srcId="{D1BC1679-3B99-4091-9507-584CD17E3491}" destId="{1ACBE25E-715B-4784-A9D6-15016226AEF5}" srcOrd="0" destOrd="0" presId="urn:microsoft.com/office/officeart/2005/8/layout/process4"/>
    <dgm:cxn modelId="{EC37A8DE-9477-473A-B17C-B9F77A7F5DE7}" srcId="{B9B36CB7-A428-470C-A005-CFA16C05AF30}" destId="{659B8C70-B02F-45C9-8D37-6EE5424C20CB}" srcOrd="0" destOrd="0" parTransId="{3DDD23B2-0422-43AB-AB2A-B1228B11570E}" sibTransId="{7131456E-7390-4F67-939E-CE7291F66131}"/>
    <dgm:cxn modelId="{48F81413-BBB3-4E6C-9994-43DB71F66C4D}" srcId="{0513608B-C963-44CD-A914-4EE6A5B997D0}" destId="{D1BC1679-3B99-4091-9507-584CD17E3491}" srcOrd="1" destOrd="0" parTransId="{794F5566-4858-41DF-B8C2-89EC0E91D691}" sibTransId="{67BEBF37-F116-4D60-B956-0E6F226BCDA5}"/>
    <dgm:cxn modelId="{8252A72B-FF10-4E7B-BB10-252CFE9E87AE}" type="presOf" srcId="{0513608B-C963-44CD-A914-4EE6A5B997D0}" destId="{FFEEC040-5CE3-498D-966A-ADACE975B6AC}" srcOrd="0" destOrd="0" presId="urn:microsoft.com/office/officeart/2005/8/layout/process4"/>
    <dgm:cxn modelId="{03640A9A-4D08-4704-845B-3FFE39AACD80}" type="presOf" srcId="{D7D6896E-F543-4C9D-B53D-2F39A2F55C8B}" destId="{6CA8BFF4-C925-463C-A648-F800A0017D8A}" srcOrd="1" destOrd="0" presId="urn:microsoft.com/office/officeart/2005/8/layout/process4"/>
    <dgm:cxn modelId="{99586DE5-F2DA-4A08-8D67-E2ABA41C6C5B}" type="presOf" srcId="{B9B36CB7-A428-470C-A005-CFA16C05AF30}" destId="{5E753A40-1EF9-4688-9166-22E63418EEBD}" srcOrd="0" destOrd="0" presId="urn:microsoft.com/office/officeart/2005/8/layout/process4"/>
    <dgm:cxn modelId="{2CC0666D-B4D8-4FC3-84A5-C02B7A39F912}" srcId="{D7D6896E-F543-4C9D-B53D-2F39A2F55C8B}" destId="{B0576C09-8022-4034-91EC-C3D9CB25FB02}" srcOrd="0" destOrd="0" parTransId="{115EAD4F-C5F6-4145-9677-8F329334A0EF}" sibTransId="{28BE9EA4-3585-47EE-83CB-B81CF79B7E73}"/>
    <dgm:cxn modelId="{40E4FF06-2D2A-4255-A195-87A5C7605E7D}" type="presOf" srcId="{D7D6896E-F543-4C9D-B53D-2F39A2F55C8B}" destId="{0A960972-154A-4ECC-8194-43144DD2B754}" srcOrd="0" destOrd="0" presId="urn:microsoft.com/office/officeart/2005/8/layout/process4"/>
    <dgm:cxn modelId="{DAC58D47-0C8A-4B8C-A662-2C9EAA39393E}" type="presParOf" srcId="{FFEEC040-5CE3-498D-966A-ADACE975B6AC}" destId="{B105F43C-8FD9-42AC-9EF4-B4BAC6764FF4}" srcOrd="0" destOrd="0" presId="urn:microsoft.com/office/officeart/2005/8/layout/process4"/>
    <dgm:cxn modelId="{DA604FCC-B2FF-4A9C-AF38-F28A45D48FAA}" type="presParOf" srcId="{B105F43C-8FD9-42AC-9EF4-B4BAC6764FF4}" destId="{5E753A40-1EF9-4688-9166-22E63418EEBD}" srcOrd="0" destOrd="0" presId="urn:microsoft.com/office/officeart/2005/8/layout/process4"/>
    <dgm:cxn modelId="{4EA00076-41EE-40AB-A74D-2E136885FB32}" type="presParOf" srcId="{B105F43C-8FD9-42AC-9EF4-B4BAC6764FF4}" destId="{9DACE3F9-3D6E-4A76-B4EE-0886AC7580D8}" srcOrd="1" destOrd="0" presId="urn:microsoft.com/office/officeart/2005/8/layout/process4"/>
    <dgm:cxn modelId="{1E726E24-9FA9-4FA7-81E4-5A6D5945FE8C}" type="presParOf" srcId="{B105F43C-8FD9-42AC-9EF4-B4BAC6764FF4}" destId="{59AA5D30-F131-4081-ACDD-7A7EE1FA4985}" srcOrd="2" destOrd="0" presId="urn:microsoft.com/office/officeart/2005/8/layout/process4"/>
    <dgm:cxn modelId="{B3660C62-23BF-4AEB-9740-6AB1B1501A26}" type="presParOf" srcId="{59AA5D30-F131-4081-ACDD-7A7EE1FA4985}" destId="{31CD9DAE-1DA0-482E-AE14-A23A7D9F0330}" srcOrd="0" destOrd="0" presId="urn:microsoft.com/office/officeart/2005/8/layout/process4"/>
    <dgm:cxn modelId="{BAFBE74D-E8AC-4A76-B3BD-446EED18C6D2}" type="presParOf" srcId="{FFEEC040-5CE3-498D-966A-ADACE975B6AC}" destId="{99D18049-7263-4BC5-9F21-A9A6A0F80330}" srcOrd="1" destOrd="0" presId="urn:microsoft.com/office/officeart/2005/8/layout/process4"/>
    <dgm:cxn modelId="{576DC4C9-6892-42A8-8965-99191C097A44}" type="presParOf" srcId="{FFEEC040-5CE3-498D-966A-ADACE975B6AC}" destId="{2D44E2C9-1DDC-4118-AFDE-4F8ECCD76E2D}" srcOrd="2" destOrd="0" presId="urn:microsoft.com/office/officeart/2005/8/layout/process4"/>
    <dgm:cxn modelId="{93F0FFAD-BBD6-4F66-9AF4-2522E55CE088}" type="presParOf" srcId="{2D44E2C9-1DDC-4118-AFDE-4F8ECCD76E2D}" destId="{1ACBE25E-715B-4784-A9D6-15016226AEF5}" srcOrd="0" destOrd="0" presId="urn:microsoft.com/office/officeart/2005/8/layout/process4"/>
    <dgm:cxn modelId="{EB36270C-7F7E-46EA-B9F6-AF7C4B77A053}" type="presParOf" srcId="{2D44E2C9-1DDC-4118-AFDE-4F8ECCD76E2D}" destId="{516F9653-ADF8-4768-B59F-C748461B71B6}" srcOrd="1" destOrd="0" presId="urn:microsoft.com/office/officeart/2005/8/layout/process4"/>
    <dgm:cxn modelId="{13F2798D-78B2-4E35-9F2E-3CB4266EF8F1}" type="presParOf" srcId="{2D44E2C9-1DDC-4118-AFDE-4F8ECCD76E2D}" destId="{23A2F29B-4793-452B-B594-09BF28E8E1F9}" srcOrd="2" destOrd="0" presId="urn:microsoft.com/office/officeart/2005/8/layout/process4"/>
    <dgm:cxn modelId="{045182D6-B1B2-42ED-B15B-B00DE80E511C}" type="presParOf" srcId="{23A2F29B-4793-452B-B594-09BF28E8E1F9}" destId="{10914AA2-4996-4D0D-A88D-DD5BBB6F40BA}" srcOrd="0" destOrd="0" presId="urn:microsoft.com/office/officeart/2005/8/layout/process4"/>
    <dgm:cxn modelId="{55BCD146-984C-432A-84AE-90E3B87616BC}" type="presParOf" srcId="{FFEEC040-5CE3-498D-966A-ADACE975B6AC}" destId="{E52D84ED-D65C-4A15-A929-600DF9CBF6EE}" srcOrd="3" destOrd="0" presId="urn:microsoft.com/office/officeart/2005/8/layout/process4"/>
    <dgm:cxn modelId="{6C099A00-72C0-4C8F-8C5E-6AF53017BADE}" type="presParOf" srcId="{FFEEC040-5CE3-498D-966A-ADACE975B6AC}" destId="{198139D7-7880-423E-87EA-483650B8F83B}" srcOrd="4" destOrd="0" presId="urn:microsoft.com/office/officeart/2005/8/layout/process4"/>
    <dgm:cxn modelId="{328B420B-C8F6-4E6F-9614-8C0F5D04DB50}" type="presParOf" srcId="{198139D7-7880-423E-87EA-483650B8F83B}" destId="{0A960972-154A-4ECC-8194-43144DD2B754}" srcOrd="0" destOrd="0" presId="urn:microsoft.com/office/officeart/2005/8/layout/process4"/>
    <dgm:cxn modelId="{5012DBD6-5AE7-49F1-8395-1AE85CAC3519}" type="presParOf" srcId="{198139D7-7880-423E-87EA-483650B8F83B}" destId="{6CA8BFF4-C925-463C-A648-F800A0017D8A}" srcOrd="1" destOrd="0" presId="urn:microsoft.com/office/officeart/2005/8/layout/process4"/>
    <dgm:cxn modelId="{78723F3C-9970-425B-9003-56D5D16849FB}" type="presParOf" srcId="{198139D7-7880-423E-87EA-483650B8F83B}" destId="{415C19EB-B140-4376-9A9F-4A308CF27A38}" srcOrd="2" destOrd="0" presId="urn:microsoft.com/office/officeart/2005/8/layout/process4"/>
    <dgm:cxn modelId="{74F8468F-FA13-4187-8567-9F2B40E1AFF3}" type="presParOf" srcId="{415C19EB-B140-4376-9A9F-4A308CF27A38}" destId="{57F8D0B4-11C4-4874-AD4A-C2F18034E38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DB40C-C57B-4A3C-A0B8-6F8475EA46F5}">
      <dsp:nvSpPr>
        <dsp:cNvPr id="0" name=""/>
        <dsp:cNvSpPr/>
      </dsp:nvSpPr>
      <dsp:spPr>
        <a:xfrm>
          <a:off x="4347" y="0"/>
          <a:ext cx="4182219" cy="50291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How Do Neglect Our Faith?</a:t>
          </a:r>
          <a:endParaRPr lang="en-US" sz="3400" kern="1200" dirty="0"/>
        </a:p>
      </dsp:txBody>
      <dsp:txXfrm>
        <a:off x="4347" y="0"/>
        <a:ext cx="4182219" cy="1508760"/>
      </dsp:txXfrm>
    </dsp:sp>
    <dsp:sp modelId="{AF28E4AF-AD3E-4A52-B997-40E2F0A7C9C6}">
      <dsp:nvSpPr>
        <dsp:cNvPr id="0" name=""/>
        <dsp:cNvSpPr/>
      </dsp:nvSpPr>
      <dsp:spPr>
        <a:xfrm>
          <a:off x="422569" y="1508882"/>
          <a:ext cx="3345775" cy="732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 Have Little Time for the Spiritual – Matt.6:33</a:t>
          </a:r>
          <a:endParaRPr lang="en-US" sz="2100" kern="1200" dirty="0"/>
        </a:p>
      </dsp:txBody>
      <dsp:txXfrm>
        <a:off x="444027" y="1530340"/>
        <a:ext cx="3302859" cy="689731"/>
      </dsp:txXfrm>
    </dsp:sp>
    <dsp:sp modelId="{0B814557-C5DD-4D84-90F9-C809FA52D7F2}">
      <dsp:nvSpPr>
        <dsp:cNvPr id="0" name=""/>
        <dsp:cNvSpPr/>
      </dsp:nvSpPr>
      <dsp:spPr>
        <a:xfrm>
          <a:off x="422569" y="2354245"/>
          <a:ext cx="3345775" cy="732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7064"/>
                <a:satOff val="-4791"/>
                <a:lumOff val="-1725"/>
                <a:alphaOff val="0"/>
                <a:shade val="47500"/>
                <a:satMod val="137000"/>
              </a:schemeClr>
            </a:gs>
            <a:gs pos="55000">
              <a:schemeClr val="accent5">
                <a:hueOff val="-247064"/>
                <a:satOff val="-4791"/>
                <a:lumOff val="-1725"/>
                <a:alphaOff val="0"/>
                <a:shade val="69000"/>
                <a:satMod val="137000"/>
              </a:schemeClr>
            </a:gs>
            <a:gs pos="100000">
              <a:schemeClr val="accent5">
                <a:hueOff val="-247064"/>
                <a:satOff val="-4791"/>
                <a:lumOff val="-1725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 Don’t Study As We Should – Acts 17:11</a:t>
          </a:r>
          <a:endParaRPr lang="en-US" sz="2100" kern="1200" dirty="0"/>
        </a:p>
      </dsp:txBody>
      <dsp:txXfrm>
        <a:off x="444027" y="2375703"/>
        <a:ext cx="3302859" cy="689731"/>
      </dsp:txXfrm>
    </dsp:sp>
    <dsp:sp modelId="{0CC7DF05-D851-44B5-A0E6-1BBF6BCDF061}">
      <dsp:nvSpPr>
        <dsp:cNvPr id="0" name=""/>
        <dsp:cNvSpPr/>
      </dsp:nvSpPr>
      <dsp:spPr>
        <a:xfrm>
          <a:off x="422569" y="3199607"/>
          <a:ext cx="3345775" cy="732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4127"/>
                <a:satOff val="-9581"/>
                <a:lumOff val="-3451"/>
                <a:alphaOff val="0"/>
                <a:shade val="47500"/>
                <a:satMod val="137000"/>
              </a:schemeClr>
            </a:gs>
            <a:gs pos="55000">
              <a:schemeClr val="accent5">
                <a:hueOff val="-494127"/>
                <a:satOff val="-9581"/>
                <a:lumOff val="-3451"/>
                <a:alphaOff val="0"/>
                <a:shade val="69000"/>
                <a:satMod val="137000"/>
              </a:schemeClr>
            </a:gs>
            <a:gs pos="100000">
              <a:schemeClr val="accent5">
                <a:hueOff val="-494127"/>
                <a:satOff val="-9581"/>
                <a:lumOff val="-3451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 Don’t Pray As Much-  1 Thess.5:17</a:t>
          </a:r>
          <a:endParaRPr lang="en-US" sz="2100" kern="1200" dirty="0"/>
        </a:p>
      </dsp:txBody>
      <dsp:txXfrm>
        <a:off x="444027" y="3221065"/>
        <a:ext cx="3302859" cy="689731"/>
      </dsp:txXfrm>
    </dsp:sp>
    <dsp:sp modelId="{A592DF3A-C5C1-46EF-A521-92F31D55DC08}">
      <dsp:nvSpPr>
        <dsp:cNvPr id="0" name=""/>
        <dsp:cNvSpPr/>
      </dsp:nvSpPr>
      <dsp:spPr>
        <a:xfrm>
          <a:off x="422569" y="4044969"/>
          <a:ext cx="3345775" cy="732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1191"/>
                <a:satOff val="-14372"/>
                <a:lumOff val="-5176"/>
                <a:alphaOff val="0"/>
                <a:shade val="47500"/>
                <a:satMod val="137000"/>
              </a:schemeClr>
            </a:gs>
            <a:gs pos="55000">
              <a:schemeClr val="accent5">
                <a:hueOff val="-741191"/>
                <a:satOff val="-14372"/>
                <a:lumOff val="-5176"/>
                <a:alphaOff val="0"/>
                <a:shade val="69000"/>
                <a:satMod val="137000"/>
              </a:schemeClr>
            </a:gs>
            <a:gs pos="100000">
              <a:schemeClr val="accent5">
                <a:hueOff val="-741191"/>
                <a:satOff val="-14372"/>
                <a:lumOff val="-517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We Don’t Exercise Our self – 1 Tim.4:8; Heb.5:14</a:t>
          </a:r>
          <a:endParaRPr lang="en-US" sz="2100" kern="1200" dirty="0"/>
        </a:p>
      </dsp:txBody>
      <dsp:txXfrm>
        <a:off x="444027" y="4066427"/>
        <a:ext cx="3302859" cy="689731"/>
      </dsp:txXfrm>
    </dsp:sp>
    <dsp:sp modelId="{F180628E-4DE4-4C6D-86CF-71D6D91D01E4}">
      <dsp:nvSpPr>
        <dsp:cNvPr id="0" name=""/>
        <dsp:cNvSpPr/>
      </dsp:nvSpPr>
      <dsp:spPr>
        <a:xfrm>
          <a:off x="4500233" y="0"/>
          <a:ext cx="4182219" cy="502919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Takes Place Gradually – Hebrews 2:1  </a:t>
          </a:r>
          <a:endParaRPr lang="en-US" sz="3400" kern="1200" dirty="0"/>
        </a:p>
      </dsp:txBody>
      <dsp:txXfrm>
        <a:off x="4500233" y="0"/>
        <a:ext cx="4182219" cy="1508760"/>
      </dsp:txXfrm>
    </dsp:sp>
    <dsp:sp modelId="{61723E72-2355-4099-A4BD-D4F4B594812A}">
      <dsp:nvSpPr>
        <dsp:cNvPr id="0" name=""/>
        <dsp:cNvSpPr/>
      </dsp:nvSpPr>
      <dsp:spPr>
        <a:xfrm>
          <a:off x="4918455" y="1510233"/>
          <a:ext cx="3345775" cy="1516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88254"/>
                <a:satOff val="-19162"/>
                <a:lumOff val="-6902"/>
                <a:alphaOff val="0"/>
                <a:shade val="47500"/>
                <a:satMod val="137000"/>
              </a:schemeClr>
            </a:gs>
            <a:gs pos="55000">
              <a:schemeClr val="accent5">
                <a:hueOff val="-988254"/>
                <a:satOff val="-19162"/>
                <a:lumOff val="-6902"/>
                <a:alphaOff val="0"/>
                <a:shade val="69000"/>
                <a:satMod val="137000"/>
              </a:schemeClr>
            </a:gs>
            <a:gs pos="100000">
              <a:schemeClr val="accent5">
                <a:hueOff val="-988254"/>
                <a:satOff val="-19162"/>
                <a:lumOff val="-690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Doesn’t Take Place Over Night</a:t>
          </a:r>
          <a:endParaRPr lang="en-US" sz="2100" kern="1200" dirty="0"/>
        </a:p>
      </dsp:txBody>
      <dsp:txXfrm>
        <a:off x="4962868" y="1554646"/>
        <a:ext cx="3256949" cy="1427546"/>
      </dsp:txXfrm>
    </dsp:sp>
    <dsp:sp modelId="{848365F0-F730-409A-BCE5-4F1D57C2050E}">
      <dsp:nvSpPr>
        <dsp:cNvPr id="0" name=""/>
        <dsp:cNvSpPr/>
      </dsp:nvSpPr>
      <dsp:spPr>
        <a:xfrm>
          <a:off x="4918455" y="3259894"/>
          <a:ext cx="3345775" cy="1516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Faith May Have Been Weakening for Years</a:t>
          </a:r>
          <a:endParaRPr lang="en-US" sz="2100" kern="1200" dirty="0"/>
        </a:p>
      </dsp:txBody>
      <dsp:txXfrm>
        <a:off x="4962868" y="3304307"/>
        <a:ext cx="3256949" cy="1427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F4FF9-4452-4BCA-8B51-4956479D702D}">
      <dsp:nvSpPr>
        <dsp:cNvPr id="0" name=""/>
        <dsp:cNvSpPr/>
      </dsp:nvSpPr>
      <dsp:spPr>
        <a:xfrm>
          <a:off x="0" y="0"/>
          <a:ext cx="8686800" cy="150876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Result of Neglecting Our Faith</a:t>
          </a:r>
          <a:endParaRPr lang="en-US" sz="5200" kern="1200" dirty="0"/>
        </a:p>
      </dsp:txBody>
      <dsp:txXfrm>
        <a:off x="0" y="0"/>
        <a:ext cx="8686800" cy="1508760"/>
      </dsp:txXfrm>
    </dsp:sp>
    <dsp:sp modelId="{D2592FD4-1A4E-4DF5-9D07-F8D5FAAB1D49}">
      <dsp:nvSpPr>
        <dsp:cNvPr id="0" name=""/>
        <dsp:cNvSpPr/>
      </dsp:nvSpPr>
      <dsp:spPr>
        <a:xfrm>
          <a:off x="0" y="1508760"/>
          <a:ext cx="2171700" cy="3168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Material/ Worldly Has A Greater Appeal</a:t>
          </a:r>
          <a:endParaRPr lang="en-US" sz="3800" kern="1200" dirty="0"/>
        </a:p>
      </dsp:txBody>
      <dsp:txXfrm>
        <a:off x="0" y="1508760"/>
        <a:ext cx="2171700" cy="3168396"/>
      </dsp:txXfrm>
    </dsp:sp>
    <dsp:sp modelId="{77184B70-6E1F-4016-BF99-DDD3B2319408}">
      <dsp:nvSpPr>
        <dsp:cNvPr id="0" name=""/>
        <dsp:cNvSpPr/>
      </dsp:nvSpPr>
      <dsp:spPr>
        <a:xfrm>
          <a:off x="2171700" y="1508760"/>
          <a:ext cx="2171700" cy="3168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Fear God Less</a:t>
          </a:r>
          <a:endParaRPr lang="en-US" sz="3800" kern="1200" dirty="0"/>
        </a:p>
      </dsp:txBody>
      <dsp:txXfrm>
        <a:off x="2171700" y="1508760"/>
        <a:ext cx="2171700" cy="3168396"/>
      </dsp:txXfrm>
    </dsp:sp>
    <dsp:sp modelId="{881D59E5-0229-474B-B8C3-9C50F1DB15CF}">
      <dsp:nvSpPr>
        <dsp:cNvPr id="0" name=""/>
        <dsp:cNvSpPr/>
      </dsp:nvSpPr>
      <dsp:spPr>
        <a:xfrm>
          <a:off x="4343400" y="1508760"/>
          <a:ext cx="2171700" cy="3168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Not Bothered by Sin</a:t>
          </a:r>
        </a:p>
      </dsp:txBody>
      <dsp:txXfrm>
        <a:off x="4343400" y="1508760"/>
        <a:ext cx="2171700" cy="3168396"/>
      </dsp:txXfrm>
    </dsp:sp>
    <dsp:sp modelId="{8B0CD5CE-9D28-4FDD-BA16-AFAD2CC4D9DD}">
      <dsp:nvSpPr>
        <dsp:cNvPr id="0" name=""/>
        <dsp:cNvSpPr/>
      </dsp:nvSpPr>
      <dsp:spPr>
        <a:xfrm>
          <a:off x="6515100" y="1508760"/>
          <a:ext cx="2171700" cy="3168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Easier to Do What We Know Is Wrong</a:t>
          </a:r>
        </a:p>
      </dsp:txBody>
      <dsp:txXfrm>
        <a:off x="6515100" y="1508760"/>
        <a:ext cx="2171700" cy="3168396"/>
      </dsp:txXfrm>
    </dsp:sp>
    <dsp:sp modelId="{B712CA96-D583-421E-B9AF-BCD50CC21906}">
      <dsp:nvSpPr>
        <dsp:cNvPr id="0" name=""/>
        <dsp:cNvSpPr/>
      </dsp:nvSpPr>
      <dsp:spPr>
        <a:xfrm>
          <a:off x="0" y="4677156"/>
          <a:ext cx="8686800" cy="352044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DB203-6DCD-4296-BA7C-E019C2AED890}">
      <dsp:nvSpPr>
        <dsp:cNvPr id="0" name=""/>
        <dsp:cNvSpPr/>
      </dsp:nvSpPr>
      <dsp:spPr>
        <a:xfrm>
          <a:off x="0" y="3794001"/>
          <a:ext cx="8229600" cy="830034"/>
        </a:xfrm>
        <a:prstGeom prst="rec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Little to No Communication – Gen.2:24  </a:t>
          </a:r>
          <a:endParaRPr lang="en-US" sz="2800" kern="1200" dirty="0"/>
        </a:p>
      </dsp:txBody>
      <dsp:txXfrm>
        <a:off x="0" y="3794001"/>
        <a:ext cx="8229600" cy="830034"/>
      </dsp:txXfrm>
    </dsp:sp>
    <dsp:sp modelId="{27C32442-9394-43DF-9154-C8839FF108DC}">
      <dsp:nvSpPr>
        <dsp:cNvPr id="0" name=""/>
        <dsp:cNvSpPr/>
      </dsp:nvSpPr>
      <dsp:spPr>
        <a:xfrm rot="10800000">
          <a:off x="0" y="2529858"/>
          <a:ext cx="8229600" cy="1276593"/>
        </a:xfrm>
        <a:prstGeom prst="upArrowCallout">
          <a:avLst/>
        </a:prstGeom>
        <a:solidFill>
          <a:srgbClr val="C0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Neglect To Render Due Benevolence – 1 Cor.7:3-5</a:t>
          </a:r>
          <a:endParaRPr lang="en-US" sz="2800" kern="1200" dirty="0"/>
        </a:p>
      </dsp:txBody>
      <dsp:txXfrm rot="10800000">
        <a:off x="0" y="2529858"/>
        <a:ext cx="8229600" cy="829492"/>
      </dsp:txXfrm>
    </dsp:sp>
    <dsp:sp modelId="{912789B5-758B-4483-84A8-807ACDE4B258}">
      <dsp:nvSpPr>
        <dsp:cNvPr id="0" name=""/>
        <dsp:cNvSpPr/>
      </dsp:nvSpPr>
      <dsp:spPr>
        <a:xfrm rot="10800000">
          <a:off x="0" y="1265715"/>
          <a:ext cx="8229600" cy="1276593"/>
        </a:xfrm>
        <a:prstGeom prst="upArrowCallou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Fail to Meet One Another’s Emotional Needs</a:t>
          </a:r>
          <a:endParaRPr lang="en-US" sz="2800" kern="1200" dirty="0"/>
        </a:p>
      </dsp:txBody>
      <dsp:txXfrm rot="-10800000">
        <a:off x="0" y="1265715"/>
        <a:ext cx="8229600" cy="448084"/>
      </dsp:txXfrm>
    </dsp:sp>
    <dsp:sp modelId="{561B5138-3513-46F1-A1FB-6A4B49DCA41A}">
      <dsp:nvSpPr>
        <dsp:cNvPr id="0" name=""/>
        <dsp:cNvSpPr/>
      </dsp:nvSpPr>
      <dsp:spPr>
        <a:xfrm>
          <a:off x="0" y="1713799"/>
          <a:ext cx="4114799" cy="3817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Wife Not Honored – 1 Peter 3:7</a:t>
          </a:r>
          <a:endParaRPr lang="en-US" sz="2000" kern="1200" dirty="0"/>
        </a:p>
      </dsp:txBody>
      <dsp:txXfrm>
        <a:off x="0" y="1713799"/>
        <a:ext cx="4114799" cy="381701"/>
      </dsp:txXfrm>
    </dsp:sp>
    <dsp:sp modelId="{576806B5-E160-46C9-82CD-A2674276D17C}">
      <dsp:nvSpPr>
        <dsp:cNvPr id="0" name=""/>
        <dsp:cNvSpPr/>
      </dsp:nvSpPr>
      <dsp:spPr>
        <a:xfrm>
          <a:off x="4114800" y="1713799"/>
          <a:ext cx="4114799" cy="38170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Husband Not Respected – Eph.5:33</a:t>
          </a:r>
          <a:endParaRPr lang="en-US" sz="2000" kern="1200" dirty="0"/>
        </a:p>
      </dsp:txBody>
      <dsp:txXfrm>
        <a:off x="4114800" y="1713799"/>
        <a:ext cx="4114799" cy="381701"/>
      </dsp:txXfrm>
    </dsp:sp>
    <dsp:sp modelId="{E4DDF303-F742-447D-A335-0FF61DA4AFA8}">
      <dsp:nvSpPr>
        <dsp:cNvPr id="0" name=""/>
        <dsp:cNvSpPr/>
      </dsp:nvSpPr>
      <dsp:spPr>
        <a:xfrm rot="10800000">
          <a:off x="0" y="1572"/>
          <a:ext cx="8229600" cy="1276593"/>
        </a:xfrm>
        <a:prstGeom prst="upArrowCallou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Spend Little Time Together – Eph.5:25-28</a:t>
          </a:r>
          <a:endParaRPr lang="en-US" sz="2800" kern="1200" dirty="0"/>
        </a:p>
      </dsp:txBody>
      <dsp:txXfrm rot="10800000">
        <a:off x="0" y="1572"/>
        <a:ext cx="8229600" cy="829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401A1-0D48-47AB-A020-D0455BCF5B2C}">
      <dsp:nvSpPr>
        <dsp:cNvPr id="0" name=""/>
        <dsp:cNvSpPr/>
      </dsp:nvSpPr>
      <dsp:spPr>
        <a:xfrm>
          <a:off x="0" y="3794001"/>
          <a:ext cx="8229600" cy="830034"/>
        </a:xfrm>
        <a:prstGeom prst="rec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Not Bothered by Flirting/Flattery</a:t>
          </a:r>
        </a:p>
      </dsp:txBody>
      <dsp:txXfrm>
        <a:off x="0" y="3794001"/>
        <a:ext cx="8229600" cy="830034"/>
      </dsp:txXfrm>
    </dsp:sp>
    <dsp:sp modelId="{4A13941E-28E0-42A6-89D9-167D02EF9172}">
      <dsp:nvSpPr>
        <dsp:cNvPr id="0" name=""/>
        <dsp:cNvSpPr/>
      </dsp:nvSpPr>
      <dsp:spPr>
        <a:xfrm rot="10800000">
          <a:off x="0" y="2529858"/>
          <a:ext cx="8229600" cy="1276593"/>
        </a:xfrm>
        <a:prstGeom prst="upArrowCallou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At Greater Risk When Opposite Sex Shows Attention</a:t>
          </a:r>
          <a:endParaRPr lang="en-US" sz="2800" kern="1200" dirty="0"/>
        </a:p>
      </dsp:txBody>
      <dsp:txXfrm rot="10800000">
        <a:off x="0" y="2529858"/>
        <a:ext cx="8229600" cy="829492"/>
      </dsp:txXfrm>
    </dsp:sp>
    <dsp:sp modelId="{8BF38AEB-BF50-4D41-BD68-D7F810798FF6}">
      <dsp:nvSpPr>
        <dsp:cNvPr id="0" name=""/>
        <dsp:cNvSpPr/>
      </dsp:nvSpPr>
      <dsp:spPr>
        <a:xfrm rot="10800000">
          <a:off x="0" y="1265715"/>
          <a:ext cx="8229600" cy="1276593"/>
        </a:xfrm>
        <a:prstGeom prst="upArrowCallou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Focus on Self Instead of Mate</a:t>
          </a:r>
          <a:endParaRPr lang="en-US" sz="2800" kern="1200" dirty="0"/>
        </a:p>
      </dsp:txBody>
      <dsp:txXfrm rot="10800000">
        <a:off x="0" y="1265715"/>
        <a:ext cx="8229600" cy="829492"/>
      </dsp:txXfrm>
    </dsp:sp>
    <dsp:sp modelId="{E4DDF303-F742-447D-A335-0FF61DA4AFA8}">
      <dsp:nvSpPr>
        <dsp:cNvPr id="0" name=""/>
        <dsp:cNvSpPr/>
      </dsp:nvSpPr>
      <dsp:spPr>
        <a:xfrm rot="10800000">
          <a:off x="0" y="1572"/>
          <a:ext cx="8229600" cy="1276593"/>
        </a:xfrm>
        <a:prstGeom prst="upArrowCallout">
          <a:avLst/>
        </a:prstGeom>
        <a:solidFill>
          <a:srgbClr val="00206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Commitment to Mate Means Less</a:t>
          </a:r>
          <a:endParaRPr lang="en-US" sz="2800" kern="1200" dirty="0"/>
        </a:p>
      </dsp:txBody>
      <dsp:txXfrm rot="10800000">
        <a:off x="0" y="1572"/>
        <a:ext cx="8229600" cy="8294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249E3-49BE-4DE6-B1B5-4E0CAF280AB5}">
      <dsp:nvSpPr>
        <dsp:cNvPr id="0" name=""/>
        <dsp:cNvSpPr/>
      </dsp:nvSpPr>
      <dsp:spPr>
        <a:xfrm>
          <a:off x="0" y="641166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Don’t Lust/ Fantasize –Prov.6:25</a:t>
          </a:r>
          <a:endParaRPr lang="en-US" sz="2000" kern="1200" dirty="0"/>
        </a:p>
      </dsp:txBody>
      <dsp:txXfrm>
        <a:off x="0" y="641166"/>
        <a:ext cx="2571749" cy="1543050"/>
      </dsp:txXfrm>
    </dsp:sp>
    <dsp:sp modelId="{B9FBEFC9-BAAF-467D-9002-6F8E5C44AEC4}">
      <dsp:nvSpPr>
        <dsp:cNvPr id="0" name=""/>
        <dsp:cNvSpPr/>
      </dsp:nvSpPr>
      <dsp:spPr>
        <a:xfrm>
          <a:off x="2828925" y="641166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Beware of Tools to Seduce – Prov.7:10</a:t>
          </a:r>
          <a:endParaRPr lang="en-US" sz="2000" kern="1200" dirty="0"/>
        </a:p>
      </dsp:txBody>
      <dsp:txXfrm>
        <a:off x="2828925" y="641166"/>
        <a:ext cx="2571749" cy="1543050"/>
      </dsp:txXfrm>
    </dsp:sp>
    <dsp:sp modelId="{1A054C43-1985-469B-A0B7-7564CAA532F5}">
      <dsp:nvSpPr>
        <dsp:cNvPr id="0" name=""/>
        <dsp:cNvSpPr/>
      </dsp:nvSpPr>
      <dsp:spPr>
        <a:xfrm>
          <a:off x="5657849" y="641166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Watch for Flirting/Flattery – Prov.6:24-25; 7:21</a:t>
          </a:r>
          <a:endParaRPr lang="en-US" sz="2000" kern="1200" dirty="0"/>
        </a:p>
      </dsp:txBody>
      <dsp:txXfrm>
        <a:off x="5657849" y="641166"/>
        <a:ext cx="2571749" cy="1543050"/>
      </dsp:txXfrm>
    </dsp:sp>
    <dsp:sp modelId="{1A94F382-9F38-4536-9CBC-F6D17F2D2EFA}">
      <dsp:nvSpPr>
        <dsp:cNvPr id="0" name=""/>
        <dsp:cNvSpPr/>
      </dsp:nvSpPr>
      <dsp:spPr>
        <a:xfrm>
          <a:off x="0" y="2441392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Don’t Play with Fire – Proverbs 5:8</a:t>
          </a:r>
          <a:endParaRPr lang="en-US" sz="2000" kern="1200" dirty="0"/>
        </a:p>
      </dsp:txBody>
      <dsp:txXfrm>
        <a:off x="0" y="2441392"/>
        <a:ext cx="2571749" cy="1543050"/>
      </dsp:txXfrm>
    </dsp:sp>
    <dsp:sp modelId="{3D6D09E2-066C-40C1-90E6-3996CDCAEFB0}">
      <dsp:nvSpPr>
        <dsp:cNvPr id="0" name=""/>
        <dsp:cNvSpPr/>
      </dsp:nvSpPr>
      <dsp:spPr>
        <a:xfrm>
          <a:off x="2828925" y="2441392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Avoid Being Placed Where Opportunity for Adultery is Possible – Prov.5:8; 7:25</a:t>
          </a:r>
          <a:endParaRPr lang="en-US" sz="2000" kern="1200" dirty="0"/>
        </a:p>
      </dsp:txBody>
      <dsp:txXfrm>
        <a:off x="2828925" y="2441392"/>
        <a:ext cx="2571749" cy="1543050"/>
      </dsp:txXfrm>
    </dsp:sp>
    <dsp:sp modelId="{3A85FC00-8367-44C8-B7AD-12A5D8233DDE}">
      <dsp:nvSpPr>
        <dsp:cNvPr id="0" name=""/>
        <dsp:cNvSpPr/>
      </dsp:nvSpPr>
      <dsp:spPr>
        <a:xfrm>
          <a:off x="5657849" y="2441392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Remember Consequence of Adultery – Prov.5:9; 6:26, 32-35; 7:26-27</a:t>
          </a:r>
          <a:endParaRPr lang="en-US" sz="2000" kern="1200" dirty="0"/>
        </a:p>
      </dsp:txBody>
      <dsp:txXfrm>
        <a:off x="5657849" y="2441392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9D5E5-1A21-449E-BE51-2B6C1E60819A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BDA20-9C64-47F4-8E6D-BB2AFB6B0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26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1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2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7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0"/>
            <a:ext cx="9143999" cy="143373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DDBFDD5-7EB6-449E-9622-EFD6AD4CC674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D3E4D99-B4B3-4A3F-8172-82CDB06A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It Happen in My Marriage?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Hebrews 13:4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8036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1.  Yes – If You Think It Can’t Happen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8620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.  Yes – If You Neglect Your Faith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/>
          <a:lstStyle/>
          <a:p>
            <a:pPr>
              <a:tabLst>
                <a:tab pos="280988" algn="l"/>
              </a:tabLst>
            </a:pPr>
            <a:r>
              <a:rPr lang="en-US" dirty="0" smtClean="0"/>
              <a:t>	Yes – If You Neglect Your Faith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240281"/>
            <a:ext cx="3581400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Proverbs 2:17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Who forsakes the companion of her youth, And forgets the covenant of her God. 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114800" y="3429000"/>
            <a:ext cx="1447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14800" y="4617720"/>
            <a:ext cx="1447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315468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Marriage</a:t>
            </a:r>
          </a:p>
          <a:p>
            <a:pPr algn="ctr"/>
            <a:r>
              <a:rPr lang="en-US" sz="2400" dirty="0" smtClean="0"/>
              <a:t> Deteriorates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461772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Faith Growing Weaker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/>
          <a:lstStyle/>
          <a:p>
            <a:pPr>
              <a:tabLst>
                <a:tab pos="280988" algn="l"/>
              </a:tabLst>
            </a:pPr>
            <a:r>
              <a:rPr lang="en-US" dirty="0" smtClean="0"/>
              <a:t>	Yes – If You Neglect Your Faith</a:t>
            </a:r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" y="169164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64DB40C-C57B-4A3C-A0B8-6F8475EA4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C64DB40C-C57B-4A3C-A0B8-6F8475EA4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F28E4AF-AD3E-4A52-B997-40E2F0A7C9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AF28E4AF-AD3E-4A52-B997-40E2F0A7C9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814557-C5DD-4D84-90F9-C809FA52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graphicEl>
                                              <a:dgm id="{0B814557-C5DD-4D84-90F9-C809FA52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CC7DF05-D851-44B5-A0E6-1BBF6BCD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graphicEl>
                                              <a:dgm id="{0CC7DF05-D851-44B5-A0E6-1BBF6BCD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592DF3A-C5C1-46EF-A521-92F31D55D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A592DF3A-C5C1-46EF-A521-92F31D55D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180628E-4DE4-4C6D-86CF-71D6D91D01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>
                                            <p:graphicEl>
                                              <a:dgm id="{F180628E-4DE4-4C6D-86CF-71D6D91D01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1723E72-2355-4099-A4BD-D4F4B5948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61723E72-2355-4099-A4BD-D4F4B5948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8365F0-F730-409A-BCE5-4F1D57C20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848365F0-F730-409A-BCE5-4F1D57C20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/>
          <a:lstStyle/>
          <a:p>
            <a:pPr>
              <a:tabLst>
                <a:tab pos="280988" algn="l"/>
              </a:tabLst>
            </a:pPr>
            <a:r>
              <a:rPr lang="en-US" dirty="0" smtClean="0"/>
              <a:t>	Yes – If You Neglect Your Faith</a:t>
            </a:r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52400" y="169164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12CA96-D583-421E-B9AF-BCD50CC21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B712CA96-D583-421E-B9AF-BCD50CC21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5BF4FF9-4452-4BCA-8B51-4956479D7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15BF4FF9-4452-4BCA-8B51-4956479D7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592FD4-1A4E-4DF5-9D07-F8D5FAAB1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D2592FD4-1A4E-4DF5-9D07-F8D5FAAB1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7184B70-6E1F-4016-BF99-DDD3B2319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77184B70-6E1F-4016-BF99-DDD3B2319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1D59E5-0229-474B-B8C3-9C50F1DB15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881D59E5-0229-474B-B8C3-9C50F1DB15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B0CD5CE-9D28-4FDD-BA16-AFAD2CC4D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dgm id="{8B0CD5CE-9D28-4FDD-BA16-AFAD2CC4D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/>
          <a:lstStyle/>
          <a:p>
            <a:pPr>
              <a:tabLst>
                <a:tab pos="280988" algn="l"/>
              </a:tabLst>
            </a:pPr>
            <a:r>
              <a:rPr lang="en-US" dirty="0" smtClean="0"/>
              <a:t>	Yes – If You Neglect Your Faith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783081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2800" dirty="0" smtClean="0"/>
              <a:t>  </a:t>
            </a:r>
            <a:r>
              <a:rPr lang="en-US" sz="2800" b="1" dirty="0" smtClean="0"/>
              <a:t>The Bible Draws A Connection Between Weak Faith 	and Adultery/Fornication </a:t>
            </a:r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2800" b="1" dirty="0"/>
              <a:t> </a:t>
            </a:r>
            <a:r>
              <a:rPr lang="en-US" sz="2800" b="1" dirty="0" smtClean="0"/>
              <a:t>  Hebrews 12:12-16</a:t>
            </a:r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2800" b="1" dirty="0"/>
              <a:t> </a:t>
            </a:r>
            <a:r>
              <a:rPr lang="en-US" sz="2800" b="1" dirty="0" smtClean="0"/>
              <a:t>  1 Thess.4:3-8</a:t>
            </a:r>
          </a:p>
          <a:p>
            <a:pPr lvl="1"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2800" b="1" dirty="0"/>
              <a:t> </a:t>
            </a:r>
            <a:r>
              <a:rPr lang="en-US" sz="2800" b="1" dirty="0" smtClean="0"/>
              <a:t> 1 Cor.6:15-20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It Happen in My Marriage?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Hebrews 13:4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8036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1.  Yes – If You Think It Can’t Happen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8620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.  Yes – If You Neglect Your Faith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9204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3.  Yes – If You Neglect Your Marriage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2728"/>
          </a:xfrm>
        </p:spPr>
        <p:txBody>
          <a:bodyPr/>
          <a:lstStyle/>
          <a:p>
            <a:pPr>
              <a:tabLst>
                <a:tab pos="280988" algn="l"/>
              </a:tabLst>
            </a:pPr>
            <a:r>
              <a:rPr lang="en-US" dirty="0" smtClean="0"/>
              <a:t>	Yes – If You Neglect Your Marriage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2240281"/>
            <a:ext cx="3581400" cy="313932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Proverbs 2:17</a:t>
            </a:r>
          </a:p>
          <a:p>
            <a:pPr algn="ctr"/>
            <a:endParaRPr lang="en-US" dirty="0"/>
          </a:p>
          <a:p>
            <a:pPr algn="ctr"/>
            <a:r>
              <a:rPr lang="en-US" sz="2800" dirty="0"/>
              <a:t>Who forsakes the companion of her youth, And forgets the covenant of her God. </a:t>
            </a:r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4114800" y="3429000"/>
            <a:ext cx="1447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14800" y="4617720"/>
            <a:ext cx="14478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315468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Marriage</a:t>
            </a:r>
          </a:p>
          <a:p>
            <a:pPr algn="ctr"/>
            <a:r>
              <a:rPr lang="en-US" sz="2400" dirty="0" smtClean="0"/>
              <a:t> Deteriorates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461772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Faith Growing Weaker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 – If You Neglect Your Marriage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DF303-F742-447D-A335-0FF61DA4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4DDF303-F742-447D-A335-0FF61DA4A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2789B5-758B-4483-84A8-807ACDE4B2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12789B5-758B-4483-84A8-807ACDE4B2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1B5138-3513-46F1-A1FB-6A4B49DCA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61B5138-3513-46F1-A1FB-6A4B49DCA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6806B5-E160-46C9-82CD-A2674276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76806B5-E160-46C9-82CD-A2674276D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C32442-9394-43DF-9154-C8839FF10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7C32442-9394-43DF-9154-C8839FF10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2DB203-6DCD-4296-BA7C-E019C2AE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FF2DB203-6DCD-4296-BA7C-E019C2AED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 of Neglecting Your Marriage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DF303-F742-447D-A335-0FF61DA4A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4DDF303-F742-447D-A335-0FF61DA4AF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F38AEB-BF50-4D41-BD68-D7F810798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8BF38AEB-BF50-4D41-BD68-D7F810798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13941E-28E0-42A6-89D9-167D02EF9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A13941E-28E0-42A6-89D9-167D02EF9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1401A1-0D48-47AB-A020-D0455BCF5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F1401A1-0D48-47AB-A020-D0455BCF5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It Happen in My Marriage?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Hebrews 13:4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9748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1.  Yes – If You Think It Can’t Happen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61188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.  Yes – If You Neglect Your Faith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52628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3.  Yes – If You Neglect Your Marriage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417606"/>
            <a:ext cx="8610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4.  Yes – If You Do Not Watch Your Behavior Around Opposite Sex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Story of David and Bathsheba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4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One of the Saddest Stories in All of the Bible</a:t>
            </a:r>
          </a:p>
          <a:p>
            <a:pPr lvl="1"/>
            <a:r>
              <a:rPr lang="en-US" dirty="0" smtClean="0"/>
              <a:t>  Not because  he is the Bible’s only adulterer</a:t>
            </a:r>
          </a:p>
          <a:p>
            <a:pPr marL="1084263" lvl="2" indent="-169863"/>
            <a:r>
              <a:rPr lang="en-US" dirty="0" smtClean="0"/>
              <a:t>   Genesis 38:12-13 – Judah and Tamar</a:t>
            </a:r>
          </a:p>
          <a:p>
            <a:pPr marL="1084263" lvl="2" indent="-169863"/>
            <a:r>
              <a:rPr lang="en-US" dirty="0" smtClean="0"/>
              <a:t>  Hosea 1-2  – Gomer</a:t>
            </a:r>
          </a:p>
          <a:p>
            <a:pPr marL="1084263" lvl="2" indent="-169863"/>
            <a:r>
              <a:rPr lang="en-US" dirty="0" smtClean="0"/>
              <a:t>  Esau – Hebrews 13:16</a:t>
            </a:r>
          </a:p>
          <a:p>
            <a:pPr lvl="1"/>
            <a:r>
              <a:rPr lang="en-US" dirty="0" smtClean="0"/>
              <a:t>  It is sad because of his character</a:t>
            </a:r>
          </a:p>
          <a:p>
            <a:pPr marL="995363" lvl="2" indent="-80963"/>
            <a:r>
              <a:rPr lang="en-US" dirty="0" smtClean="0"/>
              <a:t>   He was a man after God’s own heart -  Acts 13:22</a:t>
            </a:r>
          </a:p>
          <a:p>
            <a:pPr marL="995363" lvl="2" indent="-80963">
              <a:tabLst>
                <a:tab pos="1196975" algn="l"/>
              </a:tabLst>
            </a:pPr>
            <a:r>
              <a:rPr lang="en-US" dirty="0" smtClean="0"/>
              <a:t>   For David the adultery with Bathsheba does not fit 	with the rest of his life 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Around Opposite Sex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7249E3-49BE-4DE6-B1B5-4E0CAF28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77249E3-49BE-4DE6-B1B5-4E0CAF28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77249E3-49BE-4DE6-B1B5-4E0CAF28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677249E3-49BE-4DE6-B1B5-4E0CAF28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677249E3-49BE-4DE6-B1B5-4E0CAF280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FBEFC9-BAAF-467D-9002-6F8E5C4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B9FBEFC9-BAAF-467D-9002-6F8E5C4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9FBEFC9-BAAF-467D-9002-6F8E5C4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9FBEFC9-BAAF-467D-9002-6F8E5C4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9FBEFC9-BAAF-467D-9002-6F8E5C44A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054C43-1985-469B-A0B7-7564CAA5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A054C43-1985-469B-A0B7-7564CAA5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A054C43-1985-469B-A0B7-7564CAA5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A054C43-1985-469B-A0B7-7564CAA5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A054C43-1985-469B-A0B7-7564CAA53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4F382-9F38-4536-9CBC-F6D17F2D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A94F382-9F38-4536-9CBC-F6D17F2D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A94F382-9F38-4536-9CBC-F6D17F2D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A94F382-9F38-4536-9CBC-F6D17F2D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A94F382-9F38-4536-9CBC-F6D17F2D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D09E2-066C-40C1-90E6-3996CDC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D6D09E2-066C-40C1-90E6-3996CDC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D6D09E2-066C-40C1-90E6-3996CDC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3D6D09E2-066C-40C1-90E6-3996CDC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3D6D09E2-066C-40C1-90E6-3996CDCAE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85FC00-8367-44C8-B7AD-12A5D8233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A85FC00-8367-44C8-B7AD-12A5D8233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A85FC00-8367-44C8-B7AD-12A5D8233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3A85FC00-8367-44C8-B7AD-12A5D8233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A85FC00-8367-44C8-B7AD-12A5D8233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C0nclusion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9164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A8BFF4-C925-463C-A648-F800A001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CA8BFF4-C925-463C-A648-F800A001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CA8BFF4-C925-463C-A648-F800A001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6CA8BFF4-C925-463C-A648-F800A001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6CA8BFF4-C925-463C-A648-F800A001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8D0B4-11C4-4874-AD4A-C2F18034E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7F8D0B4-11C4-4874-AD4A-C2F18034E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57F8D0B4-11C4-4874-AD4A-C2F18034E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7F8D0B4-11C4-4874-AD4A-C2F18034E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7F8D0B4-11C4-4874-AD4A-C2F18034E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6F9653-ADF8-4768-B59F-C748461B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16F9653-ADF8-4768-B59F-C748461B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16F9653-ADF8-4768-B59F-C748461B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516F9653-ADF8-4768-B59F-C748461B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16F9653-ADF8-4768-B59F-C748461B7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914AA2-4996-4D0D-A88D-DD5BBB6F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10914AA2-4996-4D0D-A88D-DD5BBB6F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10914AA2-4996-4D0D-A88D-DD5BBB6F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0914AA2-4996-4D0D-A88D-DD5BBB6F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0914AA2-4996-4D0D-A88D-DD5BBB6F4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ACE3F9-3D6E-4A76-B4EE-0886AC758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DACE3F9-3D6E-4A76-B4EE-0886AC758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DACE3F9-3D6E-4A76-B4EE-0886AC758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9DACE3F9-3D6E-4A76-B4EE-0886AC758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DACE3F9-3D6E-4A76-B4EE-0886AC758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D9DAE-1DA0-482E-AE14-A23A7D9F0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1CD9DAE-1DA0-482E-AE14-A23A7D9F0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31CD9DAE-1DA0-482E-AE14-A23A7D9F0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31CD9DAE-1DA0-482E-AE14-A23A7D9F0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1CD9DAE-1DA0-482E-AE14-A23A7D9F0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Story of David Has Been Oft 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4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 We All Know of Gospel Preachers, Elders, Deacons, or Their Wives That Have Been Guilty of Adultery</a:t>
            </a:r>
          </a:p>
          <a:p>
            <a:r>
              <a:rPr lang="en-US" dirty="0" smtClean="0"/>
              <a:t> We Know Seemingly Faithful Individuals Who Have Destroyed Their Lives and the Lives of Their Families Through This Sin</a:t>
            </a:r>
          </a:p>
          <a:p>
            <a:r>
              <a:rPr lang="en-US" dirty="0" smtClean="0"/>
              <a:t>Some Have Repented While Others Have Persisted in The Sin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290"/>
            <a:ext cx="8382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Stories Like “David’s” Typically Have Two Effects on the Faithful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4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  It Discourages Us</a:t>
            </a:r>
          </a:p>
          <a:p>
            <a:pPr lvl="1"/>
            <a:r>
              <a:rPr lang="en-US" dirty="0" smtClean="0"/>
              <a:t>  We are disappointed in those we had confidence 	in  - Gal.2:11-14</a:t>
            </a:r>
          </a:p>
          <a:p>
            <a:pPr lvl="1"/>
            <a:r>
              <a:rPr lang="en-US" dirty="0" smtClean="0"/>
              <a:t>  We are discouraged because of the effect of the 	sin – 2  Samuel 12:14</a:t>
            </a:r>
          </a:p>
          <a:p>
            <a:pPr lvl="1"/>
            <a:r>
              <a:rPr lang="en-US" dirty="0" smtClean="0"/>
              <a:t>   We are discouraged because we wonder how 	many times is this story going to be repeated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058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Stories Like “David’s” Typically Have Two Effects on the Faithful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164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  It Causes Fear</a:t>
            </a:r>
          </a:p>
          <a:p>
            <a:pPr lvl="1"/>
            <a:r>
              <a:rPr lang="en-US" dirty="0" smtClean="0"/>
              <a:t>  We wonder if they because unfaithful to the Lord 	what about me</a:t>
            </a:r>
          </a:p>
          <a:p>
            <a:pPr lvl="1"/>
            <a:r>
              <a:rPr lang="en-US" dirty="0" smtClean="0"/>
              <a:t>   We wonder, “Could It Happen in My Marriage?”</a:t>
            </a: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It Happen in My Marriage?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Hebrews 13:4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It Happen in My Marriage?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Hebrews 13:4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80361"/>
            <a:ext cx="861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1.  Yes – If You Think It Can’t Happen 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/>
          <a:lstStyle/>
          <a:p>
            <a:r>
              <a:rPr lang="en-US" dirty="0" smtClean="0"/>
              <a:t>Yes – If You Think It Can’t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Have the Attitude That It Can’t Happen To Me or My Spouse</a:t>
            </a:r>
          </a:p>
          <a:p>
            <a:pPr lvl="1"/>
            <a:r>
              <a:rPr lang="en-US" dirty="0" smtClean="0"/>
              <a:t>  Galatians 6:1 – “consider yourself lest you also be 	tempted”</a:t>
            </a:r>
          </a:p>
          <a:p>
            <a:pPr lvl="1"/>
            <a:r>
              <a:rPr lang="en-US" dirty="0" smtClean="0"/>
              <a:t>   1 Corinthians 10:12 – “let him who thinks he 	stands”</a:t>
            </a:r>
          </a:p>
          <a:p>
            <a:r>
              <a:rPr lang="en-US" dirty="0" smtClean="0"/>
              <a:t>Overconfidence is Dangerous </a:t>
            </a:r>
          </a:p>
          <a:p>
            <a:pPr lvl="1"/>
            <a:r>
              <a:rPr lang="en-US" dirty="0" smtClean="0"/>
              <a:t>  Matthew 26:31-35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1252728"/>
          </a:xfrm>
        </p:spPr>
        <p:txBody>
          <a:bodyPr/>
          <a:lstStyle/>
          <a:p>
            <a:r>
              <a:rPr lang="en-US" dirty="0" smtClean="0"/>
              <a:t>Yes – If You Think It Can’t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 Are Overconfident We Let Down Our Guard</a:t>
            </a:r>
          </a:p>
          <a:p>
            <a:pPr lvl="1"/>
            <a:r>
              <a:rPr lang="en-US" dirty="0" smtClean="0"/>
              <a:t>I wonder if this is not what has happened to many preachers, elders, etc.</a:t>
            </a:r>
          </a:p>
          <a:p>
            <a:pPr lvl="1"/>
            <a:r>
              <a:rPr lang="en-US" dirty="0" smtClean="0"/>
              <a:t>Many have fallen who thought they wouldn’t  </a:t>
            </a:r>
            <a:endParaRPr lang="en-US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62000" y="4069081"/>
            <a:ext cx="8077200" cy="17851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“It became clear to me early in my counseling experience that affairs were much more common that I had every imagined. But now, after years of marriage counseling, I have come to realize that almost everyone, given the right conditions, would have an affair.”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	- Dr. William F. Harley, Jr. </a:t>
            </a:r>
            <a:r>
              <a:rPr lang="en-US" sz="2000" b="1" i="1" dirty="0"/>
              <a:t>Surviving An Affair, 16</a:t>
            </a:r>
            <a:endParaRPr lang="en-US" sz="2000" b="1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390</TotalTime>
  <Words>896</Words>
  <Application>Microsoft Macintosh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PowerPoint Presentation</vt:lpstr>
      <vt:lpstr>The Story of David and Bathsheba</vt:lpstr>
      <vt:lpstr>The Story of David Has Been Oft Repeated</vt:lpstr>
      <vt:lpstr>Stories Like “David’s” Typically Have Two Effects on the Faithful</vt:lpstr>
      <vt:lpstr>Stories Like “David’s” Typically Have Two Effects on the Faithful</vt:lpstr>
      <vt:lpstr>Can It Happen in My Marriage?</vt:lpstr>
      <vt:lpstr>Can It Happen in My Marriage?</vt:lpstr>
      <vt:lpstr>Yes – If You Think It Can’t Happen</vt:lpstr>
      <vt:lpstr>Yes – If You Think It Can’t Happen</vt:lpstr>
      <vt:lpstr>Can It Happen in My Marriage?</vt:lpstr>
      <vt:lpstr> Yes – If You Neglect Your Faith</vt:lpstr>
      <vt:lpstr> Yes – If You Neglect Your Faith</vt:lpstr>
      <vt:lpstr> Yes – If You Neglect Your Faith</vt:lpstr>
      <vt:lpstr> Yes – If You Neglect Your Faith</vt:lpstr>
      <vt:lpstr>Can It Happen in My Marriage?</vt:lpstr>
      <vt:lpstr> Yes – If You Neglect Your Marriage</vt:lpstr>
      <vt:lpstr>Yes – If You Neglect Your Marriage</vt:lpstr>
      <vt:lpstr>Result of Neglecting Your Marriage</vt:lpstr>
      <vt:lpstr>Can It Happen in My Marriage?</vt:lpstr>
      <vt:lpstr>Behavior Around Opposite Sex</vt:lpstr>
      <vt:lpstr>C0nclusion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David and Bathsheba</dc:title>
  <dc:creator>Mike</dc:creator>
  <cp:lastModifiedBy>David Webb</cp:lastModifiedBy>
  <cp:revision>57</cp:revision>
  <dcterms:created xsi:type="dcterms:W3CDTF">2009-06-23T13:58:24Z</dcterms:created>
  <dcterms:modified xsi:type="dcterms:W3CDTF">2013-01-12T19:11:31Z</dcterms:modified>
</cp:coreProperties>
</file>