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79" r:id="rId2"/>
    <p:sldId id="257" r:id="rId3"/>
    <p:sldId id="256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6" r:id="rId21"/>
    <p:sldId id="277" r:id="rId22"/>
    <p:sldId id="278" r:id="rId23"/>
    <p:sldId id="275" r:id="rId24"/>
    <p:sldId id="280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4" autoAdjust="0"/>
    <p:restoredTop sz="83220" autoAdjust="0"/>
  </p:normalViewPr>
  <p:slideViewPr>
    <p:cSldViewPr>
      <p:cViewPr varScale="1">
        <p:scale>
          <a:sx n="71" d="100"/>
          <a:sy n="71" d="100"/>
        </p:scale>
        <p:origin x="-208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FC7613-F239-453D-A8BD-E5580EFF99AF}" type="datetimeFigureOut">
              <a:rPr lang="en-US" smtClean="0"/>
              <a:pPr/>
              <a:t>11/3/11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5F83ED-BE53-490E-96CE-9022CD0550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6923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5F83ED-BE53-490E-96CE-9022CD05503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5F83ED-BE53-490E-96CE-9022CD055035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5F83ED-BE53-490E-96CE-9022CD055035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5F83ED-BE53-490E-96CE-9022CD055035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5F83ED-BE53-490E-96CE-9022CD055035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5F83ED-BE53-490E-96CE-9022CD055035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5F83ED-BE53-490E-96CE-9022CD055035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5F83ED-BE53-490E-96CE-9022CD055035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5F83ED-BE53-490E-96CE-9022CD055035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olidFill>
                  <a:schemeClr val="tx2"/>
                </a:solidFill>
              </a:rPr>
              <a:t>Teenage Boys in Penn. When Asked About “Low neckline revealing some breast curve or cleavage” – All Answered That It Was Enticing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5F83ED-BE53-490E-96CE-9022CD055035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5F83ED-BE53-490E-96CE-9022CD055035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5F83ED-BE53-490E-96CE-9022CD05503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5F83ED-BE53-490E-96CE-9022CD055035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5F83ED-BE53-490E-96CE-9022CD055035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5F83ED-BE53-490E-96CE-9022CD055035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5F83ED-BE53-490E-96CE-9022CD055035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5F83ED-BE53-490E-96CE-9022CD055035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5F83ED-BE53-490E-96CE-9022CD055035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5F83ED-BE53-490E-96CE-9022CD055035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5F83ED-BE53-490E-96CE-9022CD055035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5F83ED-BE53-490E-96CE-9022CD055035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5F83ED-BE53-490E-96CE-9022CD055035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>
            <a:lvl1pPr>
              <a:defRPr b="1" cap="none" spc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BD4DB-19C9-44A5-8028-82BC5DEA5B52}" type="datetimeFigureOut">
              <a:rPr lang="en-US" smtClean="0"/>
              <a:pPr/>
              <a:t>11/3/11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BCE72-409F-460B-85ED-74F1721393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BD4DB-19C9-44A5-8028-82BC5DEA5B52}" type="datetimeFigureOut">
              <a:rPr lang="en-US" smtClean="0"/>
              <a:pPr/>
              <a:t>11/3/11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BCE72-409F-460B-85ED-74F1721393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1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BD4DB-19C9-44A5-8028-82BC5DEA5B52}" type="datetimeFigureOut">
              <a:rPr lang="en-US" smtClean="0"/>
              <a:pPr/>
              <a:t>11/3/11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BCE72-409F-460B-85ED-74F1721393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none"/>
        </p:style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BD4DB-19C9-44A5-8028-82BC5DEA5B52}" type="datetimeFigureOut">
              <a:rPr lang="en-US" smtClean="0"/>
              <a:pPr/>
              <a:t>11/3/11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BCE72-409F-460B-85ED-74F1721393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BD4DB-19C9-44A5-8028-82BC5DEA5B52}" type="datetimeFigureOut">
              <a:rPr lang="en-US" smtClean="0"/>
              <a:pPr/>
              <a:t>11/3/11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BCE72-409F-460B-85ED-74F1721393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BD4DB-19C9-44A5-8028-82BC5DEA5B52}" type="datetimeFigureOut">
              <a:rPr lang="en-US" smtClean="0"/>
              <a:pPr/>
              <a:t>11/3/11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BCE72-409F-460B-85ED-74F1721393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BD4DB-19C9-44A5-8028-82BC5DEA5B52}" type="datetimeFigureOut">
              <a:rPr lang="en-US" smtClean="0"/>
              <a:pPr/>
              <a:t>11/3/11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BCE72-409F-460B-85ED-74F1721393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BD4DB-19C9-44A5-8028-82BC5DEA5B52}" type="datetimeFigureOut">
              <a:rPr lang="en-US" smtClean="0"/>
              <a:pPr/>
              <a:t>11/3/11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BCE72-409F-460B-85ED-74F1721393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BD4DB-19C9-44A5-8028-82BC5DEA5B52}" type="datetimeFigureOut">
              <a:rPr lang="en-US" smtClean="0"/>
              <a:pPr/>
              <a:t>11/3/11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BCE72-409F-460B-85ED-74F1721393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46910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BD4DB-19C9-44A5-8028-82BC5DEA5B52}" type="datetimeFigureOut">
              <a:rPr lang="en-US" smtClean="0"/>
              <a:pPr/>
              <a:t>11/3/11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BCE72-409F-460B-85ED-74F1721393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9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9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9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BD4DB-19C9-44A5-8028-82BC5DEA5B52}" type="datetimeFigureOut">
              <a:rPr lang="en-US" smtClean="0"/>
              <a:pPr/>
              <a:t>11/3/11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BCE72-409F-460B-85ED-74F1721393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random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9BD4DB-19C9-44A5-8028-82BC5DEA5B52}" type="datetimeFigureOut">
              <a:rPr lang="en-US" smtClean="0"/>
              <a:pPr/>
              <a:t>11/3/11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2BCE72-409F-460B-85ED-74F17213938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Half Frame 7"/>
          <p:cNvSpPr/>
          <p:nvPr userDrawn="1"/>
        </p:nvSpPr>
        <p:spPr>
          <a:xfrm>
            <a:off x="0" y="0"/>
            <a:ext cx="9144000" cy="6858000"/>
          </a:xfrm>
          <a:prstGeom prst="halfFrame">
            <a:avLst>
              <a:gd name="adj1" fmla="val 4651"/>
              <a:gd name="adj2" fmla="val 5116"/>
            </a:avLst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effectLst>
            <a:reflection blurRad="6350" stA="50000" endA="300" endPos="5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xmlns:p14="http://schemas.microsoft.com/office/powerpoint/2010/main">
    <p:random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FFFF00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>
    <p:random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Not All Churches of Christ </a:t>
            </a:r>
            <a:br>
              <a:rPr lang="en-US" dirty="0" smtClean="0"/>
            </a:br>
            <a:r>
              <a:rPr lang="en-US" dirty="0" smtClean="0"/>
              <a:t>Are the Same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Some People  Think That if “Church of Christ” on A Sign That It is An Acceptable Church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I Wonder Why This Principle Does Not Apply to Other Scriptural Names for the Church:</a:t>
            </a:r>
          </a:p>
          <a:p>
            <a:pPr lvl="1"/>
            <a:r>
              <a:rPr lang="en-US" dirty="0" smtClean="0"/>
              <a:t>  Church of God – 1 Corinthians 1:2</a:t>
            </a:r>
          </a:p>
          <a:p>
            <a:pPr lvl="1"/>
            <a:r>
              <a:rPr lang="en-US" dirty="0" smtClean="0"/>
              <a:t>  Church of the Firstborn – Hebrews 12:23</a:t>
            </a:r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  <p:transition xmlns:p14="http://schemas.microsoft.com/office/powerpoint/2010/main">
    <p:random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Not All Churches of Christ </a:t>
            </a:r>
            <a:br>
              <a:rPr lang="en-US" dirty="0" smtClean="0"/>
            </a:br>
            <a:r>
              <a:rPr lang="en-US" dirty="0" smtClean="0"/>
              <a:t>Are the Same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95299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It Takes More Than Putting the Right Thing On a Sign to Make a Church Acceptable</a:t>
            </a:r>
          </a:p>
          <a:p>
            <a:pPr lvl="1"/>
            <a:r>
              <a:rPr lang="en-US" dirty="0" smtClean="0"/>
              <a:t>  Acts 19:11-20 – Seven Sons of Sceva</a:t>
            </a:r>
          </a:p>
          <a:p>
            <a:r>
              <a:rPr lang="en-US" dirty="0" smtClean="0"/>
              <a:t>There are Churches of Christ That Are Involved in Unscriptural Work</a:t>
            </a:r>
          </a:p>
          <a:p>
            <a:pPr lvl="1"/>
            <a:r>
              <a:rPr lang="en-US" dirty="0" smtClean="0"/>
              <a:t>  We Must Have Authority For All That We Do – 	Col.3:17</a:t>
            </a:r>
          </a:p>
          <a:p>
            <a:pPr lvl="1"/>
            <a:r>
              <a:rPr lang="en-US" dirty="0" smtClean="0"/>
              <a:t>  There is no more authority for a church 	supporting human institutions than for 	instrumental music </a:t>
            </a:r>
          </a:p>
        </p:txBody>
      </p:sp>
    </p:spTree>
  </p:cSld>
  <p:clrMapOvr>
    <a:masterClrMapping/>
  </p:clrMapOvr>
  <p:transition xmlns:p14="http://schemas.microsoft.com/office/powerpoint/2010/main">
    <p:random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Not All Churches of Christ </a:t>
            </a:r>
            <a:br>
              <a:rPr lang="en-US" dirty="0" smtClean="0"/>
            </a:br>
            <a:r>
              <a:rPr lang="en-US" dirty="0" smtClean="0"/>
              <a:t>Are the Same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 All “Non-Institutional” Churches of Christ Are the Same</a:t>
            </a:r>
          </a:p>
          <a:p>
            <a:pPr lvl="1"/>
            <a:r>
              <a:rPr lang="en-US" dirty="0" smtClean="0"/>
              <a:t>  Some Tolerate False Doctrine – Rev.2:14-16</a:t>
            </a:r>
          </a:p>
          <a:p>
            <a:pPr lvl="1"/>
            <a:r>
              <a:rPr lang="en-US" dirty="0" smtClean="0"/>
              <a:t>  Some Fellowship False Teachers – 2 John 9-11</a:t>
            </a:r>
          </a:p>
          <a:p>
            <a:pPr lvl="1"/>
            <a:r>
              <a:rPr lang="en-US" dirty="0" smtClean="0"/>
              <a:t>  Some Tolerate Worldliness (immodesty, dancing, 	etc) – Romans 12:1-2</a:t>
            </a:r>
          </a:p>
          <a:p>
            <a:pPr lvl="1"/>
            <a:r>
              <a:rPr lang="en-US" dirty="0" smtClean="0"/>
              <a:t>  Some Do Not Like Sound Preaching – 2 Tim.4:3-5</a:t>
            </a:r>
          </a:p>
        </p:txBody>
      </p:sp>
    </p:spTree>
  </p:cSld>
  <p:clrMapOvr>
    <a:masterClrMapping/>
  </p:clrMapOvr>
  <p:transition xmlns:p14="http://schemas.microsoft.com/office/powerpoint/2010/main">
    <p:random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Teach My People the Difference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Between the Covenants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Between Churches of Christ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Between Edification and Excitement</a:t>
            </a:r>
            <a:endParaRPr lang="en-US" sz="3600" dirty="0"/>
          </a:p>
        </p:txBody>
      </p:sp>
    </p:spTree>
  </p:cSld>
  <p:clrMapOvr>
    <a:masterClrMapping/>
  </p:clrMapOvr>
  <p:transition xmlns:p14="http://schemas.microsoft.com/office/powerpoint/2010/main">
    <p:random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 Edification and Spirituality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We Are Edified by the Word</a:t>
            </a:r>
          </a:p>
          <a:p>
            <a:pPr lvl="1"/>
            <a:r>
              <a:rPr lang="en-US" dirty="0" smtClean="0"/>
              <a:t>   Acts 20:32</a:t>
            </a:r>
          </a:p>
          <a:p>
            <a:pPr lvl="1"/>
            <a:r>
              <a:rPr lang="en-US" dirty="0" smtClean="0"/>
              <a:t>   Romans 10:17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 Spiritual Gifts – 1 Corinthians 14</a:t>
            </a:r>
          </a:p>
          <a:p>
            <a:pPr lvl="1"/>
            <a:r>
              <a:rPr lang="en-US" dirty="0" smtClean="0"/>
              <a:t>  Tongues without Interpretation Do Not Edify</a:t>
            </a:r>
          </a:p>
          <a:p>
            <a:pPr lvl="1"/>
            <a:r>
              <a:rPr lang="en-US" dirty="0" smtClean="0"/>
              <a:t>  Prophecy (Reveals the Word)  - It Edifies (vv.3-4) 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random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 Edification and Spirituality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 Sometimes We Think We Have Been Edified – We Have Only Been Excited</a:t>
            </a:r>
          </a:p>
          <a:p>
            <a:pPr lvl="1"/>
            <a:r>
              <a:rPr lang="en-US" dirty="0" smtClean="0"/>
              <a:t> Think if we hear a dynamic speaker – stirs  	emotions  and excitement – we been edified</a:t>
            </a:r>
          </a:p>
          <a:p>
            <a:pPr lvl="1"/>
            <a:r>
              <a:rPr lang="en-US" dirty="0" smtClean="0"/>
              <a:t> Think if a class was fun, lot of discussion, 	arguments, excitement – really edified</a:t>
            </a:r>
          </a:p>
          <a:p>
            <a:pPr lvl="1"/>
            <a:r>
              <a:rPr lang="en-US" dirty="0" smtClean="0"/>
              <a:t>  If we feel good about our self after sermon – it 	was great</a:t>
            </a:r>
          </a:p>
          <a:p>
            <a:pPr lvl="1"/>
            <a:r>
              <a:rPr lang="en-US" dirty="0" smtClean="0"/>
              <a:t>  Think if we have a social event  (eating, playing, 	games, laughing) – “That was edifying”  </a:t>
            </a:r>
          </a:p>
        </p:txBody>
      </p:sp>
    </p:spTree>
  </p:cSld>
  <p:clrMapOvr>
    <a:masterClrMapping/>
  </p:clrMapOvr>
  <p:transition xmlns:p14="http://schemas.microsoft.com/office/powerpoint/2010/main">
    <p:random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Teach My People the Difference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Between the Covenants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Between Churches of Christ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Between Edification and Excitement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Between Modesty and Immodesty</a:t>
            </a:r>
          </a:p>
        </p:txBody>
      </p:sp>
    </p:spTree>
  </p:cSld>
  <p:clrMapOvr>
    <a:masterClrMapping/>
  </p:clrMapOvr>
  <p:transition xmlns:p14="http://schemas.microsoft.com/office/powerpoint/2010/main">
    <p:random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God Cares What We Wear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He Cared How Adam and Eve Dressed in the Garden – Gen.3:7, 10, 21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Godly Woman Are to Adorn Themselves in Modest Apparel – 1 Tim.2:8-10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Our Clothing Reflects Our Character 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  Prov.7:10 – “attire of a harlot”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  1 Tim.2:8 – “respectable apparel” (ESV)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random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Some Struggle to Tell the Difference Between Modesty and Immodesty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Is This Clothing Respectable or Modest?  What Does It Say About Me?</a:t>
            </a:r>
          </a:p>
          <a:p>
            <a:r>
              <a:rPr lang="en-US" dirty="0" smtClean="0"/>
              <a:t>Could This Cause Someone to Lust After Me?</a:t>
            </a:r>
          </a:p>
          <a:p>
            <a:pPr lvl="1"/>
            <a:r>
              <a:rPr lang="en-US" dirty="0" smtClean="0"/>
              <a:t>  Matthew 5:27-28</a:t>
            </a:r>
          </a:p>
          <a:p>
            <a:pPr lvl="1"/>
            <a:r>
              <a:rPr lang="en-US" dirty="0" smtClean="0"/>
              <a:t>  Romans 13:14</a:t>
            </a:r>
          </a:p>
          <a:p>
            <a:r>
              <a:rPr lang="en-US" dirty="0" smtClean="0"/>
              <a:t> Does It Expose Parts of the Body That God Says Should Be Covered?  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random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We Are Naked When: </a:t>
            </a:r>
            <a:br>
              <a:rPr lang="en-US" dirty="0" smtClean="0"/>
            </a:br>
            <a:r>
              <a:rPr lang="en-US" dirty="0" smtClean="0"/>
              <a:t>1 Corinthians 12:23-24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Our Breasts Are Exposed – Ezekiel 16:7-8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Our Buttocks Are Exposed – Isaiah 20:3-4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Our Thigh Is Exposed 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  Genesis 3:7, 10-11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  Exodus 28:42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  Isaiah 47:2-3</a:t>
            </a:r>
          </a:p>
        </p:txBody>
      </p:sp>
    </p:spTree>
  </p:cSld>
  <p:clrMapOvr>
    <a:masterClrMapping/>
  </p:clrMapOvr>
  <p:transition xmlns:p14="http://schemas.microsoft.com/office/powerpoint/2010/main">
    <p:random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Ezekiel 44:23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1"/>
            <a:ext cx="8229600" cy="4449763"/>
          </a:xfrm>
        </p:spPr>
        <p:txBody>
          <a:bodyPr/>
          <a:lstStyle/>
          <a:p>
            <a:pPr>
              <a:buNone/>
            </a:pPr>
            <a:r>
              <a:rPr lang="en-US" sz="4800" dirty="0" smtClean="0"/>
              <a:t>"</a:t>
            </a:r>
            <a:r>
              <a:rPr lang="en-US" sz="4800" dirty="0"/>
              <a:t>And they shall teach My people </a:t>
            </a:r>
            <a:r>
              <a:rPr lang="en-US" sz="4800" i="1" dirty="0"/>
              <a:t>the difference between the holy and the unholy, and cause them to discern between the unclean and the clean.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random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Teach My People the Difference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Between the Covenants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Between Churches of Christ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Between Edification and Excitement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Between Modesty and Immodesty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Between Matters of Faith and Matters of Opinion or Indifference</a:t>
            </a:r>
          </a:p>
        </p:txBody>
      </p:sp>
    </p:spTree>
  </p:cSld>
  <p:clrMapOvr>
    <a:masterClrMapping/>
  </p:clrMapOvr>
  <p:transition xmlns:p14="http://schemas.microsoft.com/office/powerpoint/2010/main">
    <p:random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Differences Sometimes Exist Between God’s People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Some in a Effort to Compromise with Error Say, “No two Christians agree about everything”  </a:t>
            </a:r>
          </a:p>
          <a:p>
            <a:r>
              <a:rPr lang="en-US" dirty="0" smtClean="0"/>
              <a:t>This attitude fails to recognize that not all differences are equal</a:t>
            </a:r>
          </a:p>
          <a:p>
            <a:pPr lvl="1"/>
            <a:r>
              <a:rPr lang="en-US" dirty="0" smtClean="0"/>
              <a:t>   Issue of Binding Circumcision – Gal.2:4-5</a:t>
            </a:r>
          </a:p>
          <a:p>
            <a:pPr lvl="1"/>
            <a:r>
              <a:rPr lang="en-US" dirty="0" smtClean="0"/>
              <a:t>   </a:t>
            </a:r>
            <a:r>
              <a:rPr lang="en-US" dirty="0" err="1" smtClean="0"/>
              <a:t>Hymenaeus</a:t>
            </a:r>
            <a:r>
              <a:rPr lang="en-US" dirty="0" smtClean="0"/>
              <a:t> and Alexander – 1 Tim.1:20</a:t>
            </a:r>
          </a:p>
          <a:p>
            <a:pPr lvl="1"/>
            <a:r>
              <a:rPr lang="en-US" dirty="0" smtClean="0"/>
              <a:t>   Questions About the Resurrection – 1 Cor.15:33</a:t>
            </a:r>
          </a:p>
          <a:p>
            <a:pPr lvl="1"/>
            <a:r>
              <a:rPr lang="en-US" dirty="0" smtClean="0"/>
              <a:t>   Eating Meats and Observing Days – Romans 	14:1, 	15:1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random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Differences Sometimes Exist Between God’s People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r>
              <a:rPr lang="en-US" dirty="0" smtClean="0"/>
              <a:t>Some Differences Result in False Doctrine and Wrong Practices</a:t>
            </a:r>
          </a:p>
          <a:p>
            <a:pPr lvl="1"/>
            <a:r>
              <a:rPr lang="en-US" dirty="0" smtClean="0"/>
              <a:t>  2 John 9</a:t>
            </a:r>
          </a:p>
          <a:p>
            <a:pPr lvl="1"/>
            <a:r>
              <a:rPr lang="en-US" dirty="0" smtClean="0"/>
              <a:t>  1 Corinthians 5:5</a:t>
            </a:r>
          </a:p>
          <a:p>
            <a:r>
              <a:rPr lang="en-US" dirty="0" smtClean="0"/>
              <a:t>Other Differences Do Not Result in Either</a:t>
            </a:r>
          </a:p>
          <a:p>
            <a:pPr lvl="1"/>
            <a:r>
              <a:rPr lang="en-US" dirty="0" smtClean="0"/>
              <a:t>  when was the book of Revelation written?</a:t>
            </a:r>
          </a:p>
          <a:p>
            <a:pPr lvl="1"/>
            <a:r>
              <a:rPr lang="en-US" dirty="0" smtClean="0"/>
              <a:t>  what does it mean to “sing in the spirit” in 1 	Cor.14:15?</a:t>
            </a:r>
          </a:p>
        </p:txBody>
      </p:sp>
    </p:spTree>
  </p:cSld>
  <p:clrMapOvr>
    <a:masterClrMapping/>
  </p:clrMapOvr>
  <p:transition xmlns:p14="http://schemas.microsoft.com/office/powerpoint/2010/main">
    <p:random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28800"/>
            <a:ext cx="7772400" cy="1470025"/>
          </a:xfrm>
        </p:spPr>
        <p:txBody>
          <a:bodyPr>
            <a:noAutofit/>
          </a:bodyPr>
          <a:lstStyle/>
          <a:p>
            <a:r>
              <a:rPr lang="en-US" sz="8000" dirty="0" smtClean="0"/>
              <a:t>Teach My People</a:t>
            </a:r>
            <a:br>
              <a:rPr lang="en-US" sz="8000" dirty="0" smtClean="0"/>
            </a:br>
            <a:r>
              <a:rPr lang="en-US" sz="8000" dirty="0" smtClean="0"/>
              <a:t> the Difference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Ezekiel 44:23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random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>
    <p:random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28800"/>
            <a:ext cx="7772400" cy="1470025"/>
          </a:xfrm>
        </p:spPr>
        <p:txBody>
          <a:bodyPr>
            <a:noAutofit/>
          </a:bodyPr>
          <a:lstStyle/>
          <a:p>
            <a:r>
              <a:rPr lang="en-US" sz="8000" dirty="0" smtClean="0"/>
              <a:t>Teach My People</a:t>
            </a:r>
            <a:br>
              <a:rPr lang="en-US" sz="8000" dirty="0" smtClean="0"/>
            </a:br>
            <a:r>
              <a:rPr lang="en-US" sz="8000" dirty="0" smtClean="0"/>
              <a:t> the Difference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Ezekiel 44:23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random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Teach My People the Difference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Between the Covenants</a:t>
            </a:r>
            <a:endParaRPr lang="en-US" sz="3600" dirty="0"/>
          </a:p>
        </p:txBody>
      </p:sp>
    </p:spTree>
  </p:cSld>
  <p:clrMapOvr>
    <a:masterClrMapping/>
  </p:clrMapOvr>
  <p:transition xmlns:p14="http://schemas.microsoft.com/office/powerpoint/2010/main">
    <p:random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The Bible Talks About Two Covenants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 There Was An Old  and A New Covenant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  Hebrews 8:8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 Hebrews 9:15</a:t>
            </a:r>
          </a:p>
          <a:p>
            <a:r>
              <a:rPr lang="en-US" dirty="0" smtClean="0"/>
              <a:t>There </a:t>
            </a:r>
            <a:r>
              <a:rPr lang="en-US" dirty="0" smtClean="0"/>
              <a:t>Was A First Covenant and A Second Covenant </a:t>
            </a:r>
          </a:p>
          <a:p>
            <a:pPr lvl="1"/>
            <a:r>
              <a:rPr lang="en-US" dirty="0" smtClean="0"/>
              <a:t>  Hebrews 8:7, 13</a:t>
            </a:r>
          </a:p>
          <a:p>
            <a:r>
              <a:rPr lang="en-US" dirty="0" smtClean="0"/>
              <a:t>There </a:t>
            </a:r>
            <a:r>
              <a:rPr lang="en-US" dirty="0" smtClean="0"/>
              <a:t>Was a Faulty Covenant and a Better Covenant</a:t>
            </a:r>
          </a:p>
          <a:p>
            <a:pPr lvl="1"/>
            <a:r>
              <a:rPr lang="en-US" dirty="0" smtClean="0"/>
              <a:t>  Hebrews 8:7</a:t>
            </a:r>
          </a:p>
          <a:p>
            <a:pPr lvl="1"/>
            <a:r>
              <a:rPr lang="en-US" dirty="0" smtClean="0"/>
              <a:t>  Hebrews 7:22; 8:6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random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 smtClean="0"/>
              <a:t>The Old Covenant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It Was Faulty – Hebrews 8:7</a:t>
            </a:r>
          </a:p>
          <a:p>
            <a:pPr lvl="1"/>
            <a:r>
              <a:rPr lang="en-US" dirty="0" smtClean="0"/>
              <a:t> v.8 – “finding fault with </a:t>
            </a:r>
            <a:r>
              <a:rPr lang="en-US" i="1" dirty="0" smtClean="0"/>
              <a:t>them”</a:t>
            </a:r>
            <a:endParaRPr lang="en-US" dirty="0" smtClean="0"/>
          </a:p>
          <a:p>
            <a:r>
              <a:rPr lang="en-US" dirty="0" smtClean="0"/>
              <a:t>It Was Weak and Unprofitable (Useless) – Hebrews 7:18</a:t>
            </a:r>
          </a:p>
          <a:p>
            <a:pPr lvl="1"/>
            <a:r>
              <a:rPr lang="en-US" dirty="0" smtClean="0"/>
              <a:t>   Useless for the purpose of making things perfect 	(v.19)</a:t>
            </a:r>
          </a:p>
          <a:p>
            <a:r>
              <a:rPr lang="en-US" dirty="0" smtClean="0"/>
              <a:t>It is Obsolete – Hebrews 8:13</a:t>
            </a:r>
          </a:p>
          <a:p>
            <a:r>
              <a:rPr lang="en-US" dirty="0" smtClean="0"/>
              <a:t>It Has Served Its Purpose – Galatians 3:19-25</a:t>
            </a:r>
          </a:p>
          <a:p>
            <a:r>
              <a:rPr lang="en-US" dirty="0" smtClean="0"/>
              <a:t>It </a:t>
            </a:r>
            <a:r>
              <a:rPr lang="en-US" dirty="0" smtClean="0"/>
              <a:t>Has Been Taken Away – Colossians 2:14; Eph.2:14-15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random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 smtClean="0"/>
              <a:t>The New Covenant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For All Man – Ephesians 2:14-16</a:t>
            </a:r>
          </a:p>
          <a:p>
            <a:r>
              <a:rPr lang="en-US" dirty="0" smtClean="0"/>
              <a:t> Not Like the First Covenant – Hebrews 8:9</a:t>
            </a:r>
          </a:p>
          <a:p>
            <a:r>
              <a:rPr lang="en-US" dirty="0" smtClean="0"/>
              <a:t> Christ Is Its Mediator – Hebrews 9:15</a:t>
            </a:r>
          </a:p>
          <a:p>
            <a:pPr>
              <a:tabLst>
                <a:tab pos="395288" algn="l"/>
              </a:tabLst>
            </a:pPr>
            <a:r>
              <a:rPr lang="en-US" dirty="0" smtClean="0"/>
              <a:t> It Is An Everlasting or Eternal Covenant – 	Hebrews 13:20</a:t>
            </a:r>
          </a:p>
          <a:p>
            <a:pPr>
              <a:tabLst>
                <a:tab pos="395288" algn="l"/>
              </a:tabLst>
            </a:pPr>
            <a:r>
              <a:rPr lang="en-US" dirty="0" smtClean="0"/>
              <a:t>Disobedience </a:t>
            </a:r>
            <a:r>
              <a:rPr lang="en-US" dirty="0" smtClean="0"/>
              <a:t>Carries a Severe Penalty – Hebrews 10:28-29</a:t>
            </a:r>
          </a:p>
          <a:p>
            <a:pPr>
              <a:tabLst>
                <a:tab pos="395288" algn="l"/>
              </a:tabLst>
            </a:pPr>
            <a:r>
              <a:rPr lang="en-US" dirty="0" smtClean="0"/>
              <a:t>Offers Forgiveness of Sins – Hebrews 9:27-28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random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Understanding the Difference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We Can Learn from the Old Covenant</a:t>
            </a:r>
          </a:p>
          <a:p>
            <a:pPr lvl="1"/>
            <a:r>
              <a:rPr lang="en-US" dirty="0" smtClean="0"/>
              <a:t>  Romans 15:4; 1 Cor.10:11 </a:t>
            </a:r>
          </a:p>
          <a:p>
            <a:r>
              <a:rPr lang="en-US" dirty="0" smtClean="0"/>
              <a:t> We Do Not Live Under the Old Covenant</a:t>
            </a:r>
          </a:p>
          <a:p>
            <a:pPr lvl="1"/>
            <a:r>
              <a:rPr lang="en-US" dirty="0" smtClean="0"/>
              <a:t>   Acts 15:1, 5, 21</a:t>
            </a:r>
          </a:p>
          <a:p>
            <a:r>
              <a:rPr lang="en-US" dirty="0" smtClean="0"/>
              <a:t> If We Take Part of the Old Law We Must Take the Whole Law</a:t>
            </a:r>
          </a:p>
          <a:p>
            <a:pPr lvl="1"/>
            <a:r>
              <a:rPr lang="en-US" dirty="0" smtClean="0"/>
              <a:t>  Galatians 5:3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random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Teach My People the Difference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Between the Covenants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Between Churches of Christ</a:t>
            </a:r>
            <a:endParaRPr lang="en-US" sz="3600" dirty="0"/>
          </a:p>
        </p:txBody>
      </p:sp>
    </p:spTree>
  </p:cSld>
  <p:clrMapOvr>
    <a:masterClrMapping/>
  </p:clrMapOvr>
  <p:transition xmlns:p14="http://schemas.microsoft.com/office/powerpoint/2010/main">
    <p:random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2330</TotalTime>
  <Words>960</Words>
  <Application>Microsoft Macintosh PowerPoint</Application>
  <PresentationFormat>On-screen Show (4:3)</PresentationFormat>
  <Paragraphs>145</Paragraphs>
  <Slides>24</Slides>
  <Notes>22</Notes>
  <HiddenSlides>3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PowerPoint Presentation</vt:lpstr>
      <vt:lpstr>Ezekiel 44:23</vt:lpstr>
      <vt:lpstr>Teach My People  the Difference</vt:lpstr>
      <vt:lpstr>Teach My People the Difference</vt:lpstr>
      <vt:lpstr>The Bible Talks About Two Covenants</vt:lpstr>
      <vt:lpstr>The Old Covenant</vt:lpstr>
      <vt:lpstr>The New Covenant</vt:lpstr>
      <vt:lpstr>Understanding the Difference</vt:lpstr>
      <vt:lpstr>Teach My People the Difference</vt:lpstr>
      <vt:lpstr>Not All Churches of Christ  Are the Same</vt:lpstr>
      <vt:lpstr>Not All Churches of Christ  Are the Same</vt:lpstr>
      <vt:lpstr>Not All Churches of Christ  Are the Same</vt:lpstr>
      <vt:lpstr>Teach My People the Difference</vt:lpstr>
      <vt:lpstr>Real Edification and Spirituality</vt:lpstr>
      <vt:lpstr>Real Edification and Spirituality</vt:lpstr>
      <vt:lpstr>Teach My People the Difference</vt:lpstr>
      <vt:lpstr>God Cares What We Wear</vt:lpstr>
      <vt:lpstr>Some Struggle to Tell the Difference Between Modesty and Immodesty</vt:lpstr>
      <vt:lpstr>We Are Naked When:  1 Corinthians 12:23-24</vt:lpstr>
      <vt:lpstr>Teach My People the Difference</vt:lpstr>
      <vt:lpstr>Differences Sometimes Exist Between God’s People</vt:lpstr>
      <vt:lpstr>Differences Sometimes Exist Between God’s People</vt:lpstr>
      <vt:lpstr>Teach My People  the Difference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Ezekiel 44:23</dc:title>
  <dc:creator>mwebb4</dc:creator>
  <cp:lastModifiedBy>David Webb</cp:lastModifiedBy>
  <cp:revision>132</cp:revision>
  <dcterms:created xsi:type="dcterms:W3CDTF">2009-05-19T20:08:59Z</dcterms:created>
  <dcterms:modified xsi:type="dcterms:W3CDTF">2011-11-03T20:29:49Z</dcterms:modified>
</cp:coreProperties>
</file>