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0" r:id="rId6"/>
    <p:sldId id="261" r:id="rId7"/>
    <p:sldId id="268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66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 autoAdjust="0"/>
    <p:restoredTop sz="97213" autoAdjust="0"/>
  </p:normalViewPr>
  <p:slideViewPr>
    <p:cSldViewPr>
      <p:cViewPr varScale="1">
        <p:scale>
          <a:sx n="97" d="100"/>
          <a:sy n="97" d="100"/>
        </p:scale>
        <p:origin x="-14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3/3/18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19400"/>
            <a:ext cx="9144000" cy="2590800"/>
          </a:xfrm>
        </p:spPr>
        <p:txBody>
          <a:bodyPr>
            <a:noAutofit/>
          </a:bodyPr>
          <a:lstStyle/>
          <a:p>
            <a:r>
              <a:rPr lang="en-US" sz="8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Are We Shap</a:t>
            </a:r>
            <a:r>
              <a:rPr lang="en-US" sz="8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ed by W</a:t>
            </a:r>
            <a:r>
              <a:rPr lang="en-US" sz="8600" b="1" cap="small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ord</a:t>
            </a:r>
            <a:r>
              <a:rPr lang="en-US" sz="8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or W</a:t>
            </a:r>
            <a:r>
              <a:rPr lang="en-US" sz="8600" b="1" cap="small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orld</a:t>
            </a:r>
            <a:r>
              <a:rPr lang="en-US" sz="8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?</a:t>
            </a:r>
            <a:endParaRPr lang="en-US" sz="86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562600"/>
            <a:ext cx="9137194" cy="12954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John 2:12-17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Bible Stud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55" y="0"/>
            <a:ext cx="4231745" cy="2819400"/>
          </a:xfrm>
          <a:prstGeom prst="rect">
            <a:avLst/>
          </a:prstGeom>
        </p:spPr>
      </p:pic>
      <p:pic>
        <p:nvPicPr>
          <p:cNvPr id="5" name="Picture 4" descr="Worldliness 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0"/>
            <a:ext cx="40259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6962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Peter 3:10-12</a:t>
            </a:r>
            <a:endParaRPr lang="en-US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the day of the Lord will come as a thief in the night, in which the heavens will pass away with a great noise, and the elements will melt with fervent heat; both the earth and the works that are in it will be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burned up. </a:t>
            </a:r>
            <a:r>
              <a:rPr lang="en-US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Therefore, since all these things will be dissolved, what manner </a:t>
            </a:r>
            <a:r>
              <a:rPr lang="en-US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of persons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ought you to be in holy conduct and godliness, 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looking for and hastening the coming of the day of God, because of which the heavens will be dissolved, being on fire, and the elements will melt with fervent heat? 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Nevertheless we, according to His promise, look for new heavens and a new earth in which righteousness dwells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1583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Is My Life Directed By</a:t>
            </a:r>
            <a:b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</a:br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</a:t>
            </a:r>
            <a:r>
              <a:rPr lang="en-US" sz="48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W</a:t>
            </a:r>
            <a:r>
              <a:rPr lang="en-US" sz="48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orld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or T</a:t>
            </a:r>
            <a:r>
              <a:rPr lang="en-US" sz="48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W</a:t>
            </a:r>
            <a:r>
              <a:rPr lang="en-US" sz="48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ord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?</a:t>
            </a:r>
            <a:endParaRPr lang="en-US" sz="4800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8991600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Where do I look for heroes to emulate?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Who sets my standard for dress &amp; speech?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What is my goal in life?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How much time do I spend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with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each?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Which one occupies most of my thoughts?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Which will I let direct my actions now?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b="1" i="1" dirty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Five minutes after I die, how would </a:t>
            </a:r>
            <a:r>
              <a:rPr lang="en-US" sz="3600" b="1" i="1" dirty="0" smtClean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 want to have answered </a:t>
            </a:r>
            <a:r>
              <a:rPr lang="en-US" sz="3600" b="1" i="1" dirty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each of the above?</a:t>
            </a:r>
            <a:endParaRPr lang="en-US" sz="3600" dirty="0">
              <a:solidFill>
                <a:srgbClr val="00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255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</a:t>
            </a:r>
            <a:r>
              <a:rPr lang="en-US" sz="4000" b="1" baseline="30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st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John 2:12-17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62000"/>
            <a:ext cx="9067800" cy="610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write to you, little children, because your sins are forgiven you for His name’s sake. 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write to you, fathers, because you have known Him </a:t>
            </a:r>
            <a:r>
              <a:rPr lang="en-US" sz="2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from the beginning. I write to you, young men, because you have overcome the wicked one. I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have written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you, little children, because you have known the Father. 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have written to you, fathers, because you have known Him </a:t>
            </a:r>
            <a:r>
              <a:rPr lang="en-US" sz="2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from the beginning. I have written to you, young men, because you are strong, and the word of God abides in you, and you have overcome the wicked one. 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Do not love the world or the things in the world. If anyone loves the world, the love of the Father is not in him.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all that is in the world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— the lust of the flesh, the lust of the eyes, and the pride of life — is not of the Father but is of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world.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the world is passing away, and the lust of it; but he who does the will of God abides forever.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28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54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Shaping Inward Person by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/>
            </a:r>
            <a:b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</a:br>
            <a:r>
              <a:rPr lang="en-US" sz="7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</a:t>
            </a:r>
            <a:r>
              <a:rPr lang="en-US" sz="72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</a:t>
            </a:r>
            <a:r>
              <a:rPr lang="en-US" sz="7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</a:t>
            </a:r>
            <a:r>
              <a:rPr lang="en-US" sz="7200" b="1" cap="small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ord</a:t>
            </a:r>
            <a:endParaRPr lang="en-US" sz="7200" cap="small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59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Purpose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of the </a:t>
            </a:r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Word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Note use of present &amp;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past tense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as well as pronoun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ja-JP" altLang="en-US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“</a:t>
            </a:r>
            <a:r>
              <a:rPr lang="en-US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</a:t>
            </a:r>
            <a:r>
              <a:rPr lang="en-US" b="1" i="1" dirty="0"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writ</a:t>
            </a:r>
            <a:r>
              <a:rPr lang="en-US" b="1" i="1" dirty="0" smtClean="0"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to </a:t>
            </a:r>
            <a:r>
              <a:rPr lang="en-US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you…</a:t>
            </a:r>
            <a:r>
              <a:rPr lang="ja-JP" altLang="en-US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”</a:t>
            </a:r>
            <a:r>
              <a:rPr lang="en-US" altLang="ja-JP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 </a:t>
            </a:r>
            <a:r>
              <a:rPr lang="en-US" altLang="ja-JP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(“</a:t>
            </a:r>
            <a:r>
              <a:rPr lang="en-US" altLang="ja-JP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you</a:t>
            </a:r>
            <a:r>
              <a:rPr lang="en-US" altLang="ja-JP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 is 2</a:t>
            </a:r>
            <a:r>
              <a:rPr lang="en-US" altLang="ja-JP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nd</a:t>
            </a:r>
            <a:r>
              <a:rPr lang="en-US" altLang="ja-JP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person singular)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Little children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 because your sins are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forgiven you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Fathers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- because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 have known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Him who is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from…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Young men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 because you have overcome the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wicked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one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ja-JP" altLang="en-US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“</a:t>
            </a:r>
            <a:r>
              <a:rPr lang="en-US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</a:t>
            </a:r>
            <a:r>
              <a:rPr lang="en-US" b="1" i="1" dirty="0"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have written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</a:t>
            </a:r>
            <a:r>
              <a:rPr lang="en-US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you…</a:t>
            </a:r>
            <a:r>
              <a:rPr lang="ja-JP" altLang="en-US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”</a:t>
            </a:r>
            <a:r>
              <a:rPr lang="en-US" altLang="ja-JP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 </a:t>
            </a:r>
            <a:r>
              <a:rPr lang="en-US" altLang="ja-JP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(“</a:t>
            </a:r>
            <a:r>
              <a:rPr lang="en-US" altLang="ja-JP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you</a:t>
            </a:r>
            <a:r>
              <a:rPr lang="en-US" altLang="ja-JP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 -</a:t>
            </a:r>
            <a:r>
              <a:rPr lang="en-US" altLang="ja-JP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ja-JP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altLang="ja-JP" baseline="30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nd</a:t>
            </a:r>
            <a:r>
              <a:rPr lang="en-US" altLang="ja-JP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person </a:t>
            </a:r>
            <a:r>
              <a:rPr lang="en-US" altLang="ja-JP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sing.)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Little children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 because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 have known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Father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Fathers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- because you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have known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Him who is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from…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Young men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 because you are strong,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word of God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abides in you &amp;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 have overcome the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wicked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one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u="sng" dirty="0" smtClean="0">
                <a:solidFill>
                  <a:srgbClr val="00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Purpose</a:t>
            </a:r>
            <a:r>
              <a:rPr lang="en-US" dirty="0" smtClean="0">
                <a:solidFill>
                  <a:srgbClr val="00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Word must abide in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&amp;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shape our own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lives</a:t>
            </a:r>
          </a:p>
        </p:txBody>
      </p:sp>
    </p:spTree>
    <p:extLst>
      <p:ext uri="{BB962C8B-B14F-4D97-AF65-F5344CB8AC3E}">
        <p14:creationId xmlns:p14="http://schemas.microsoft.com/office/powerpoint/2010/main" val="2255338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Word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Within Affects Our </a:t>
            </a:r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Lives</a:t>
            </a:r>
            <a:endParaRPr lang="en-US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O.T. mandated that the law must be within follower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Deuteronomy 6:6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11:18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30:14</a:t>
            </a:r>
            <a:endParaRPr lang="en-US" sz="3600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N.T. says gospel has unique nature of being within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Jeremiah 31:31-34</a:t>
            </a:r>
            <a:r>
              <a:rPr lang="en-US" sz="32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Prophecy of coming gospel of Christ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8:7-13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New covenant prophesied now in effect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10:8-18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New covenant within &amp; forgiveness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Word of gospel within has effect upon us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James 1: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21</a:t>
            </a:r>
            <a:r>
              <a:rPr lang="en-US" sz="32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Implanted word is able to save the soul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Peter 1:22-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25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New birth from seed planted within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3:16-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17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Act in the name of the Lord</a:t>
            </a:r>
            <a:endParaRPr lang="en-US" sz="3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mpact not had if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left on paper within closed cover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Must have an abiding presence within us</a:t>
            </a:r>
          </a:p>
        </p:txBody>
      </p:sp>
    </p:spTree>
    <p:extLst>
      <p:ext uri="{BB962C8B-B14F-4D97-AF65-F5344CB8AC3E}">
        <p14:creationId xmlns:p14="http://schemas.microsoft.com/office/powerpoint/2010/main" val="3039846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When Word </a:t>
            </a:r>
            <a:r>
              <a:rPr lang="en-US" sz="4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Shapes from </a:t>
            </a:r>
            <a:r>
              <a:rPr lang="en-US" sz="4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Within...</a:t>
            </a:r>
            <a:endParaRPr lang="en-US" sz="4600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9067800" cy="5638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We recognize forgiveness found in Christ</a:t>
            </a:r>
          </a:p>
          <a:p>
            <a:pPr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We have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tools to overcome the evil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</a:t>
            </a:r>
            <a:endParaRPr lang="en-US" sz="34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We learn to truly know the eternal Father</a:t>
            </a:r>
          </a:p>
          <a:p>
            <a:pPr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We find the source of true strength</a:t>
            </a:r>
          </a:p>
          <a:p>
            <a:pPr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We have abiding instruction to direct us</a:t>
            </a:r>
          </a:p>
          <a:p>
            <a:pPr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We can see the past effect it has on us</a:t>
            </a:r>
          </a:p>
          <a:p>
            <a:pPr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We are confident that effect will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continue</a:t>
            </a:r>
          </a:p>
          <a:p>
            <a:pPr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These points made by writer throughout 1</a:t>
            </a:r>
            <a:r>
              <a:rPr lang="en-US" sz="3400" baseline="300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st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4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</a:t>
            </a:r>
            <a:endParaRPr lang="en-US" sz="3400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033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28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54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Contrast </a:t>
            </a:r>
            <a:r>
              <a:rPr lang="en-US" sz="54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with Shaping by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/>
            </a:r>
            <a:b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</a:br>
            <a:r>
              <a:rPr lang="en-US" sz="7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</a:t>
            </a:r>
            <a:r>
              <a:rPr lang="en-US" sz="72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</a:t>
            </a:r>
            <a:r>
              <a:rPr lang="en-US" sz="7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W</a:t>
            </a:r>
            <a:r>
              <a:rPr lang="en-US" sz="72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orld</a:t>
            </a:r>
            <a:endParaRPr lang="en-US" sz="7200" cap="small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8857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4300" b="1" u="sng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Instruction</a:t>
            </a:r>
            <a:r>
              <a:rPr lang="en-US" sz="43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ja-JP" altLang="en-US" sz="43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43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Love Not T</a:t>
            </a:r>
            <a:r>
              <a:rPr lang="en-US" sz="43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 World…</a:t>
            </a:r>
            <a:r>
              <a:rPr lang="ja-JP" altLang="en-US" sz="43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4300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Emphasis demands total rejection of world</a:t>
            </a:r>
          </a:p>
          <a:p>
            <a:pPr lvl="1">
              <a:buClr>
                <a:schemeClr val="bg1"/>
              </a:buClr>
            </a:pPr>
            <a:r>
              <a:rPr lang="ja-JP" alt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Do not love the world or the things in the world</a:t>
            </a:r>
            <a:r>
              <a:rPr lang="ja-JP" alt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3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Love of world inconsistent with love of God</a:t>
            </a:r>
          </a:p>
          <a:p>
            <a:pPr lvl="1">
              <a:buClr>
                <a:srgbClr val="FFFF00"/>
              </a:buClr>
            </a:pPr>
            <a:r>
              <a:rPr lang="ja-JP" alt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If anyone loves the world, the love of the Father is not in him</a:t>
            </a:r>
            <a:r>
              <a:rPr lang="ja-JP" alt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3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Gospel demands separation from world</a:t>
            </a:r>
          </a:p>
          <a:p>
            <a:pPr lvl="1"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James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4: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4</a:t>
            </a:r>
            <a:r>
              <a:rPr lang="en-US" sz="32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If friend of the world, enemy of God</a:t>
            </a:r>
            <a:endParaRPr lang="en-US" sz="3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Titus 2:11-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14</a:t>
            </a:r>
            <a:r>
              <a:rPr lang="en-US" sz="20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Deny worldly lusts, live righteously</a:t>
            </a:r>
            <a:endParaRPr lang="en-US" sz="3200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0989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Description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: </a:t>
            </a:r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Nature of the World</a:t>
            </a:r>
            <a:endParaRPr lang="en-US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/>
          </a:bodyPr>
          <a:lstStyle/>
          <a:p>
            <a:pPr>
              <a:buClr>
                <a:srgbClr val="FFFF00"/>
              </a:buClr>
            </a:pPr>
            <a:r>
              <a:rPr lang="ja-JP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lust of the flesh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</a:t>
            </a:r>
            <a:r>
              <a:rPr lang="en-US" altLang="ja-JP" sz="3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en-US" altLang="ja-JP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n-US" altLang="ja-JP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ensual desires</a:t>
            </a:r>
            <a:endParaRPr lang="en-US" sz="34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lvl="1"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13:12-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14</a:t>
            </a:r>
            <a:r>
              <a:rPr lang="en-US" sz="20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Intoxicants &amp; sexual sins are named</a:t>
            </a:r>
            <a:endParaRPr lang="en-US" sz="3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Pet.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2:11-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12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Fleshly lusts war against soul</a:t>
            </a:r>
            <a:endParaRPr lang="en-US" sz="3200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ja-JP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“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lust of the eyes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”</a:t>
            </a:r>
            <a:r>
              <a:rPr lang="en-US" altLang="ja-JP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en-US" altLang="ja-JP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Materialism</a:t>
            </a:r>
            <a:endParaRPr lang="en-US" sz="3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Matt.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6:19-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24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Treasures on earth – transitory &amp; vain</a:t>
            </a:r>
            <a:endParaRPr lang="en-US" sz="3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Tim.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6:9-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10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Love of money is a root of many evils</a:t>
            </a:r>
            <a:endParaRPr lang="en-US" sz="3200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ja-JP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“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vainglory of life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”</a:t>
            </a:r>
            <a:r>
              <a:rPr lang="en-US" altLang="ja-JP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en-US" altLang="ja-JP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Seek power &amp; glory</a:t>
            </a:r>
            <a:endParaRPr lang="en-US" sz="3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Prov.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16: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18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Pride goes before destruction</a:t>
            </a:r>
            <a:endParaRPr lang="en-US" sz="3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Jas.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4:6-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10</a:t>
            </a:r>
            <a:r>
              <a:rPr lang="en-US" sz="20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God resists proud, gives grace to humble</a:t>
            </a:r>
            <a:endParaRPr lang="en-US" sz="3200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U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ltimate end of world &amp; worldliness is clear…</a:t>
            </a:r>
            <a:endParaRPr lang="en-US" sz="34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9918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657</Words>
  <Application>Microsoft Macintosh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Are We Shaped by Word or World?</vt:lpstr>
      <vt:lpstr>1st John 2:12-17</vt:lpstr>
      <vt:lpstr>Shaping Inward Person by The Word</vt:lpstr>
      <vt:lpstr>Purpose of the Word</vt:lpstr>
      <vt:lpstr>Word Within Affects Our Lives</vt:lpstr>
      <vt:lpstr>When Word Shapes from Within...</vt:lpstr>
      <vt:lpstr>Contrast with Shaping by The World</vt:lpstr>
      <vt:lpstr>Instruction: “Love Not The World…”</vt:lpstr>
      <vt:lpstr>Description: Nature of the World</vt:lpstr>
      <vt:lpstr>2 Peter 3:10-12</vt:lpstr>
      <vt:lpstr>Is My Life Directed By The World or The Word?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40</cp:revision>
  <dcterms:created xsi:type="dcterms:W3CDTF">2017-02-11T14:18:26Z</dcterms:created>
  <dcterms:modified xsi:type="dcterms:W3CDTF">2018-03-04T13:20:39Z</dcterms:modified>
</cp:coreProperties>
</file>