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83" r:id="rId2"/>
    <p:sldId id="257" r:id="rId3"/>
    <p:sldId id="258" r:id="rId4"/>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3" r:id="rId21"/>
    <p:sldId id="276" r:id="rId22"/>
    <p:sldId id="277" r:id="rId23"/>
    <p:sldId id="278" r:id="rId24"/>
    <p:sldId id="275" r:id="rId25"/>
    <p:sldId id="279" r:id="rId26"/>
    <p:sldId id="280" r:id="rId27"/>
    <p:sldId id="281" r:id="rId28"/>
    <p:sldId id="282"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43" autoAdjust="0"/>
  </p:normalViewPr>
  <p:slideViewPr>
    <p:cSldViewPr snapToGrid="0" snapToObjects="1">
      <p:cViewPr varScale="1">
        <p:scale>
          <a:sx n="115" d="100"/>
          <a:sy n="115" d="100"/>
        </p:scale>
        <p:origin x="26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3E42D6-AB17-BC48-8F75-3D2406CE9091}" type="doc">
      <dgm:prSet loTypeId="urn:microsoft.com/office/officeart/2005/8/layout/matrix1" loCatId="" qsTypeId="urn:microsoft.com/office/officeart/2005/8/quickstyle/3D3" qsCatId="3D" csTypeId="urn:microsoft.com/office/officeart/2005/8/colors/colorful1" csCatId="colorful"/>
      <dgm:spPr/>
      <dgm:t>
        <a:bodyPr/>
        <a:lstStyle/>
        <a:p>
          <a:endParaRPr lang="en-US"/>
        </a:p>
      </dgm:t>
    </dgm:pt>
    <dgm:pt modelId="{11BC1B46-5D7C-004E-9D9B-011755CB0E88}">
      <dgm:prSet/>
      <dgm:spPr/>
      <dgm:t>
        <a:bodyPr/>
        <a:lstStyle/>
        <a:p>
          <a:pPr rtl="0"/>
          <a:r>
            <a:rPr lang="en-US"/>
            <a:t>OUR LIFE</a:t>
          </a:r>
        </a:p>
      </dgm:t>
    </dgm:pt>
    <dgm:pt modelId="{B5DCE328-CEBB-5045-98C3-43E3765A3D07}" type="parTrans" cxnId="{07C92EB1-D21C-4743-AF96-4F21F1D04F2F}">
      <dgm:prSet/>
      <dgm:spPr/>
      <dgm:t>
        <a:bodyPr/>
        <a:lstStyle/>
        <a:p>
          <a:endParaRPr lang="en-US"/>
        </a:p>
      </dgm:t>
    </dgm:pt>
    <dgm:pt modelId="{C5103341-0B33-C646-B226-5F9103058860}" type="sibTrans" cxnId="{07C92EB1-D21C-4743-AF96-4F21F1D04F2F}">
      <dgm:prSet/>
      <dgm:spPr/>
      <dgm:t>
        <a:bodyPr/>
        <a:lstStyle/>
        <a:p>
          <a:endParaRPr lang="en-US"/>
        </a:p>
      </dgm:t>
    </dgm:pt>
    <dgm:pt modelId="{DB98D629-3559-0D4D-811C-E0994DC75DEC}">
      <dgm:prSet/>
      <dgm:spPr/>
      <dgm:t>
        <a:bodyPr/>
        <a:lstStyle/>
        <a:p>
          <a:pPr rtl="0"/>
          <a:r>
            <a:rPr lang="en-US" dirty="0"/>
            <a:t>FAMILY</a:t>
          </a:r>
        </a:p>
      </dgm:t>
    </dgm:pt>
    <dgm:pt modelId="{077E1732-51DC-C242-BC22-A98D4467D323}" type="parTrans" cxnId="{E4CF8388-AE89-E94F-B3F5-AF7CAE114A35}">
      <dgm:prSet/>
      <dgm:spPr/>
      <dgm:t>
        <a:bodyPr/>
        <a:lstStyle/>
        <a:p>
          <a:endParaRPr lang="en-US"/>
        </a:p>
      </dgm:t>
    </dgm:pt>
    <dgm:pt modelId="{BA0E23F9-724C-8E44-9FAD-1E622A151FD6}" type="sibTrans" cxnId="{E4CF8388-AE89-E94F-B3F5-AF7CAE114A35}">
      <dgm:prSet/>
      <dgm:spPr/>
      <dgm:t>
        <a:bodyPr/>
        <a:lstStyle/>
        <a:p>
          <a:endParaRPr lang="en-US"/>
        </a:p>
      </dgm:t>
    </dgm:pt>
    <dgm:pt modelId="{296342F2-C1E6-7F4B-B5C7-83D3F3FD85DF}">
      <dgm:prSet/>
      <dgm:spPr/>
      <dgm:t>
        <a:bodyPr/>
        <a:lstStyle/>
        <a:p>
          <a:pPr rtl="0"/>
          <a:r>
            <a:rPr lang="en-US"/>
            <a:t>WORK/ JOB</a:t>
          </a:r>
        </a:p>
      </dgm:t>
    </dgm:pt>
    <dgm:pt modelId="{057ED950-108D-8144-8648-554B8132C7AE}" type="parTrans" cxnId="{95BFC59D-4148-6249-B7DD-B3F62A53D705}">
      <dgm:prSet/>
      <dgm:spPr/>
      <dgm:t>
        <a:bodyPr/>
        <a:lstStyle/>
        <a:p>
          <a:endParaRPr lang="en-US"/>
        </a:p>
      </dgm:t>
    </dgm:pt>
    <dgm:pt modelId="{B6158061-78EE-5546-B91B-FC95587ED864}" type="sibTrans" cxnId="{95BFC59D-4148-6249-B7DD-B3F62A53D705}">
      <dgm:prSet/>
      <dgm:spPr/>
      <dgm:t>
        <a:bodyPr/>
        <a:lstStyle/>
        <a:p>
          <a:endParaRPr lang="en-US"/>
        </a:p>
      </dgm:t>
    </dgm:pt>
    <dgm:pt modelId="{7F3A6734-9C55-9145-A371-3FC61F7B3B98}">
      <dgm:prSet/>
      <dgm:spPr/>
      <dgm:t>
        <a:bodyPr/>
        <a:lstStyle/>
        <a:p>
          <a:pPr rtl="0"/>
          <a:r>
            <a:rPr lang="en-US"/>
            <a:t>LEISURE/RECREATION</a:t>
          </a:r>
        </a:p>
      </dgm:t>
    </dgm:pt>
    <dgm:pt modelId="{7285CE92-AC9C-334D-BEBD-901FBCC80B7C}" type="parTrans" cxnId="{9E7B44EA-ACFD-B149-99A8-F4759B99477E}">
      <dgm:prSet/>
      <dgm:spPr/>
      <dgm:t>
        <a:bodyPr/>
        <a:lstStyle/>
        <a:p>
          <a:endParaRPr lang="en-US"/>
        </a:p>
      </dgm:t>
    </dgm:pt>
    <dgm:pt modelId="{79E56406-8C45-D146-AFAD-E3D3A0D9CED8}" type="sibTrans" cxnId="{9E7B44EA-ACFD-B149-99A8-F4759B99477E}">
      <dgm:prSet/>
      <dgm:spPr/>
      <dgm:t>
        <a:bodyPr/>
        <a:lstStyle/>
        <a:p>
          <a:endParaRPr lang="en-US"/>
        </a:p>
      </dgm:t>
    </dgm:pt>
    <dgm:pt modelId="{53292F74-8A14-7347-B900-B66861AC9856}">
      <dgm:prSet/>
      <dgm:spPr/>
      <dgm:t>
        <a:bodyPr/>
        <a:lstStyle/>
        <a:p>
          <a:pPr rtl="0"/>
          <a:r>
            <a:rPr lang="en-US"/>
            <a:t>SERVICE TO GOD/ CHRISTIAN</a:t>
          </a:r>
        </a:p>
      </dgm:t>
    </dgm:pt>
    <dgm:pt modelId="{0FD1627F-88DD-7D48-AFAC-87FCD9C683AD}" type="parTrans" cxnId="{A35B1708-D888-754A-A67D-9C1B47C7194E}">
      <dgm:prSet/>
      <dgm:spPr/>
      <dgm:t>
        <a:bodyPr/>
        <a:lstStyle/>
        <a:p>
          <a:endParaRPr lang="en-US"/>
        </a:p>
      </dgm:t>
    </dgm:pt>
    <dgm:pt modelId="{F960A705-DDD4-0B45-B474-869BB27A7B24}" type="sibTrans" cxnId="{A35B1708-D888-754A-A67D-9C1B47C7194E}">
      <dgm:prSet/>
      <dgm:spPr/>
      <dgm:t>
        <a:bodyPr/>
        <a:lstStyle/>
        <a:p>
          <a:endParaRPr lang="en-US"/>
        </a:p>
      </dgm:t>
    </dgm:pt>
    <dgm:pt modelId="{AA9F7A9D-2C4F-0C4C-B1D5-B24A359BC967}" type="pres">
      <dgm:prSet presAssocID="{B53E42D6-AB17-BC48-8F75-3D2406CE9091}" presName="diagram" presStyleCnt="0">
        <dgm:presLayoutVars>
          <dgm:chMax val="1"/>
          <dgm:dir/>
          <dgm:animLvl val="ctr"/>
          <dgm:resizeHandles val="exact"/>
        </dgm:presLayoutVars>
      </dgm:prSet>
      <dgm:spPr/>
    </dgm:pt>
    <dgm:pt modelId="{6327F45B-E851-E14D-860F-1F14A49C5C60}" type="pres">
      <dgm:prSet presAssocID="{B53E42D6-AB17-BC48-8F75-3D2406CE9091}" presName="matrix" presStyleCnt="0"/>
      <dgm:spPr/>
    </dgm:pt>
    <dgm:pt modelId="{3DC93F87-7DFE-2E44-B3BE-01FFC6831B8B}" type="pres">
      <dgm:prSet presAssocID="{B53E42D6-AB17-BC48-8F75-3D2406CE9091}" presName="tile1" presStyleLbl="node1" presStyleIdx="0" presStyleCnt="4"/>
      <dgm:spPr/>
    </dgm:pt>
    <dgm:pt modelId="{37C90443-651B-DB4B-A73A-76CA53D78B53}" type="pres">
      <dgm:prSet presAssocID="{B53E42D6-AB17-BC48-8F75-3D2406CE9091}" presName="tile1text" presStyleLbl="node1" presStyleIdx="0" presStyleCnt="4">
        <dgm:presLayoutVars>
          <dgm:chMax val="0"/>
          <dgm:chPref val="0"/>
          <dgm:bulletEnabled val="1"/>
        </dgm:presLayoutVars>
      </dgm:prSet>
      <dgm:spPr/>
    </dgm:pt>
    <dgm:pt modelId="{D8F46C21-2DD2-6B40-A6BD-EAA8B24B0BEB}" type="pres">
      <dgm:prSet presAssocID="{B53E42D6-AB17-BC48-8F75-3D2406CE9091}" presName="tile2" presStyleLbl="node1" presStyleIdx="1" presStyleCnt="4"/>
      <dgm:spPr/>
    </dgm:pt>
    <dgm:pt modelId="{CDC942FA-8B64-0542-9101-5BB04B1BC76C}" type="pres">
      <dgm:prSet presAssocID="{B53E42D6-AB17-BC48-8F75-3D2406CE9091}" presName="tile2text" presStyleLbl="node1" presStyleIdx="1" presStyleCnt="4">
        <dgm:presLayoutVars>
          <dgm:chMax val="0"/>
          <dgm:chPref val="0"/>
          <dgm:bulletEnabled val="1"/>
        </dgm:presLayoutVars>
      </dgm:prSet>
      <dgm:spPr/>
    </dgm:pt>
    <dgm:pt modelId="{50C79AB8-EAFF-BC40-9CA7-A1FB13D4F76B}" type="pres">
      <dgm:prSet presAssocID="{B53E42D6-AB17-BC48-8F75-3D2406CE9091}" presName="tile3" presStyleLbl="node1" presStyleIdx="2" presStyleCnt="4"/>
      <dgm:spPr/>
    </dgm:pt>
    <dgm:pt modelId="{4AC619AE-1D7C-424A-AB41-6F4FCB01B3F5}" type="pres">
      <dgm:prSet presAssocID="{B53E42D6-AB17-BC48-8F75-3D2406CE9091}" presName="tile3text" presStyleLbl="node1" presStyleIdx="2" presStyleCnt="4">
        <dgm:presLayoutVars>
          <dgm:chMax val="0"/>
          <dgm:chPref val="0"/>
          <dgm:bulletEnabled val="1"/>
        </dgm:presLayoutVars>
      </dgm:prSet>
      <dgm:spPr/>
    </dgm:pt>
    <dgm:pt modelId="{F5C9598A-7923-5143-9DF4-54A95AA8B0EB}" type="pres">
      <dgm:prSet presAssocID="{B53E42D6-AB17-BC48-8F75-3D2406CE9091}" presName="tile4" presStyleLbl="node1" presStyleIdx="3" presStyleCnt="4"/>
      <dgm:spPr/>
    </dgm:pt>
    <dgm:pt modelId="{AA932C45-4A7D-024E-AF7D-A3C9FAC75D67}" type="pres">
      <dgm:prSet presAssocID="{B53E42D6-AB17-BC48-8F75-3D2406CE9091}" presName="tile4text" presStyleLbl="node1" presStyleIdx="3" presStyleCnt="4">
        <dgm:presLayoutVars>
          <dgm:chMax val="0"/>
          <dgm:chPref val="0"/>
          <dgm:bulletEnabled val="1"/>
        </dgm:presLayoutVars>
      </dgm:prSet>
      <dgm:spPr/>
    </dgm:pt>
    <dgm:pt modelId="{26F21158-C4E7-964A-9DB4-7E24EA135CA9}" type="pres">
      <dgm:prSet presAssocID="{B53E42D6-AB17-BC48-8F75-3D2406CE9091}" presName="centerTile" presStyleLbl="fgShp" presStyleIdx="0" presStyleCnt="1">
        <dgm:presLayoutVars>
          <dgm:chMax val="0"/>
          <dgm:chPref val="0"/>
        </dgm:presLayoutVars>
      </dgm:prSet>
      <dgm:spPr/>
    </dgm:pt>
  </dgm:ptLst>
  <dgm:cxnLst>
    <dgm:cxn modelId="{A2EA9205-1766-F54B-95E2-512421D2E914}" type="presOf" srcId="{7F3A6734-9C55-9145-A371-3FC61F7B3B98}" destId="{50C79AB8-EAFF-BC40-9CA7-A1FB13D4F76B}" srcOrd="0" destOrd="0" presId="urn:microsoft.com/office/officeart/2005/8/layout/matrix1"/>
    <dgm:cxn modelId="{A35B1708-D888-754A-A67D-9C1B47C7194E}" srcId="{11BC1B46-5D7C-004E-9D9B-011755CB0E88}" destId="{53292F74-8A14-7347-B900-B66861AC9856}" srcOrd="3" destOrd="0" parTransId="{0FD1627F-88DD-7D48-AFAC-87FCD9C683AD}" sibTransId="{F960A705-DDD4-0B45-B474-869BB27A7B24}"/>
    <dgm:cxn modelId="{3F85A515-F1BC-C348-BFFE-5F05DD99AD7B}" type="presOf" srcId="{DB98D629-3559-0D4D-811C-E0994DC75DEC}" destId="{3DC93F87-7DFE-2E44-B3BE-01FFC6831B8B}" srcOrd="0" destOrd="0" presId="urn:microsoft.com/office/officeart/2005/8/layout/matrix1"/>
    <dgm:cxn modelId="{8E3FB92F-B2F1-BD44-ABFB-7C91DBD4FE2C}" type="presOf" srcId="{53292F74-8A14-7347-B900-B66861AC9856}" destId="{F5C9598A-7923-5143-9DF4-54A95AA8B0EB}" srcOrd="0" destOrd="0" presId="urn:microsoft.com/office/officeart/2005/8/layout/matrix1"/>
    <dgm:cxn modelId="{974F693F-AAA4-2A4F-A139-79F7465A502E}" type="presOf" srcId="{296342F2-C1E6-7F4B-B5C7-83D3F3FD85DF}" destId="{D8F46C21-2DD2-6B40-A6BD-EAA8B24B0BEB}" srcOrd="0" destOrd="0" presId="urn:microsoft.com/office/officeart/2005/8/layout/matrix1"/>
    <dgm:cxn modelId="{C07F2C49-A809-544C-9A5F-FDA4E9BD7C15}" type="presOf" srcId="{DB98D629-3559-0D4D-811C-E0994DC75DEC}" destId="{37C90443-651B-DB4B-A73A-76CA53D78B53}" srcOrd="1" destOrd="0" presId="urn:microsoft.com/office/officeart/2005/8/layout/matrix1"/>
    <dgm:cxn modelId="{2DA1E96C-97E6-164A-A725-C372354D251C}" type="presOf" srcId="{7F3A6734-9C55-9145-A371-3FC61F7B3B98}" destId="{4AC619AE-1D7C-424A-AB41-6F4FCB01B3F5}" srcOrd="1" destOrd="0" presId="urn:microsoft.com/office/officeart/2005/8/layout/matrix1"/>
    <dgm:cxn modelId="{E4CF8388-AE89-E94F-B3F5-AF7CAE114A35}" srcId="{11BC1B46-5D7C-004E-9D9B-011755CB0E88}" destId="{DB98D629-3559-0D4D-811C-E0994DC75DEC}" srcOrd="0" destOrd="0" parTransId="{077E1732-51DC-C242-BC22-A98D4467D323}" sibTransId="{BA0E23F9-724C-8E44-9FAD-1E622A151FD6}"/>
    <dgm:cxn modelId="{95BFC59D-4148-6249-B7DD-B3F62A53D705}" srcId="{11BC1B46-5D7C-004E-9D9B-011755CB0E88}" destId="{296342F2-C1E6-7F4B-B5C7-83D3F3FD85DF}" srcOrd="1" destOrd="0" parTransId="{057ED950-108D-8144-8648-554B8132C7AE}" sibTransId="{B6158061-78EE-5546-B91B-FC95587ED864}"/>
    <dgm:cxn modelId="{54B043A3-BD47-E14C-BC6D-B3E5F80ABACC}" type="presOf" srcId="{296342F2-C1E6-7F4B-B5C7-83D3F3FD85DF}" destId="{CDC942FA-8B64-0542-9101-5BB04B1BC76C}" srcOrd="1" destOrd="0" presId="urn:microsoft.com/office/officeart/2005/8/layout/matrix1"/>
    <dgm:cxn modelId="{454C7EA8-725C-8D4B-B1B9-23FADE2C02E1}" type="presOf" srcId="{11BC1B46-5D7C-004E-9D9B-011755CB0E88}" destId="{26F21158-C4E7-964A-9DB4-7E24EA135CA9}" srcOrd="0" destOrd="0" presId="urn:microsoft.com/office/officeart/2005/8/layout/matrix1"/>
    <dgm:cxn modelId="{07C92EB1-D21C-4743-AF96-4F21F1D04F2F}" srcId="{B53E42D6-AB17-BC48-8F75-3D2406CE9091}" destId="{11BC1B46-5D7C-004E-9D9B-011755CB0E88}" srcOrd="0" destOrd="0" parTransId="{B5DCE328-CEBB-5045-98C3-43E3765A3D07}" sibTransId="{C5103341-0B33-C646-B226-5F9103058860}"/>
    <dgm:cxn modelId="{BE342CB9-1710-E84B-B3A7-00CD14EC76F4}" type="presOf" srcId="{53292F74-8A14-7347-B900-B66861AC9856}" destId="{AA932C45-4A7D-024E-AF7D-A3C9FAC75D67}" srcOrd="1" destOrd="0" presId="urn:microsoft.com/office/officeart/2005/8/layout/matrix1"/>
    <dgm:cxn modelId="{EA171CD6-AE1F-924D-9E57-049CE28A179B}" type="presOf" srcId="{B53E42D6-AB17-BC48-8F75-3D2406CE9091}" destId="{AA9F7A9D-2C4F-0C4C-B1D5-B24A359BC967}" srcOrd="0" destOrd="0" presId="urn:microsoft.com/office/officeart/2005/8/layout/matrix1"/>
    <dgm:cxn modelId="{9E7B44EA-ACFD-B149-99A8-F4759B99477E}" srcId="{11BC1B46-5D7C-004E-9D9B-011755CB0E88}" destId="{7F3A6734-9C55-9145-A371-3FC61F7B3B98}" srcOrd="2" destOrd="0" parTransId="{7285CE92-AC9C-334D-BEBD-901FBCC80B7C}" sibTransId="{79E56406-8C45-D146-AFAD-E3D3A0D9CED8}"/>
    <dgm:cxn modelId="{562121A9-6083-0445-9728-22AC034875AF}" type="presParOf" srcId="{AA9F7A9D-2C4F-0C4C-B1D5-B24A359BC967}" destId="{6327F45B-E851-E14D-860F-1F14A49C5C60}" srcOrd="0" destOrd="0" presId="urn:microsoft.com/office/officeart/2005/8/layout/matrix1"/>
    <dgm:cxn modelId="{86DCC3C9-4ADF-2749-8EDC-802652CB19F3}" type="presParOf" srcId="{6327F45B-E851-E14D-860F-1F14A49C5C60}" destId="{3DC93F87-7DFE-2E44-B3BE-01FFC6831B8B}" srcOrd="0" destOrd="0" presId="urn:microsoft.com/office/officeart/2005/8/layout/matrix1"/>
    <dgm:cxn modelId="{7E3CB001-C3BB-E343-B6BC-A6D29FF85FA9}" type="presParOf" srcId="{6327F45B-E851-E14D-860F-1F14A49C5C60}" destId="{37C90443-651B-DB4B-A73A-76CA53D78B53}" srcOrd="1" destOrd="0" presId="urn:microsoft.com/office/officeart/2005/8/layout/matrix1"/>
    <dgm:cxn modelId="{C76DD87E-FC44-8C4E-9C3E-6CA5F2E1FB8F}" type="presParOf" srcId="{6327F45B-E851-E14D-860F-1F14A49C5C60}" destId="{D8F46C21-2DD2-6B40-A6BD-EAA8B24B0BEB}" srcOrd="2" destOrd="0" presId="urn:microsoft.com/office/officeart/2005/8/layout/matrix1"/>
    <dgm:cxn modelId="{47F7791C-5D09-304A-9A47-6C80C8B4AC21}" type="presParOf" srcId="{6327F45B-E851-E14D-860F-1F14A49C5C60}" destId="{CDC942FA-8B64-0542-9101-5BB04B1BC76C}" srcOrd="3" destOrd="0" presId="urn:microsoft.com/office/officeart/2005/8/layout/matrix1"/>
    <dgm:cxn modelId="{10699C82-2400-004F-8A3E-8BB123EEBE4E}" type="presParOf" srcId="{6327F45B-E851-E14D-860F-1F14A49C5C60}" destId="{50C79AB8-EAFF-BC40-9CA7-A1FB13D4F76B}" srcOrd="4" destOrd="0" presId="urn:microsoft.com/office/officeart/2005/8/layout/matrix1"/>
    <dgm:cxn modelId="{E432E445-4A90-E04B-A815-F55BEC5E5DE9}" type="presParOf" srcId="{6327F45B-E851-E14D-860F-1F14A49C5C60}" destId="{4AC619AE-1D7C-424A-AB41-6F4FCB01B3F5}" srcOrd="5" destOrd="0" presId="urn:microsoft.com/office/officeart/2005/8/layout/matrix1"/>
    <dgm:cxn modelId="{0A7E9D1F-8479-A24D-81F8-C6806C8C5503}" type="presParOf" srcId="{6327F45B-E851-E14D-860F-1F14A49C5C60}" destId="{F5C9598A-7923-5143-9DF4-54A95AA8B0EB}" srcOrd="6" destOrd="0" presId="urn:microsoft.com/office/officeart/2005/8/layout/matrix1"/>
    <dgm:cxn modelId="{2505F4A2-E7CF-F04F-B77D-1741DF86A23E}" type="presParOf" srcId="{6327F45B-E851-E14D-860F-1F14A49C5C60}" destId="{AA932C45-4A7D-024E-AF7D-A3C9FAC75D67}" srcOrd="7" destOrd="0" presId="urn:microsoft.com/office/officeart/2005/8/layout/matrix1"/>
    <dgm:cxn modelId="{CA931090-0459-E542-9FB1-5A48B9B630DA}" type="presParOf" srcId="{AA9F7A9D-2C4F-0C4C-B1D5-B24A359BC967}" destId="{26F21158-C4E7-964A-9DB4-7E24EA135CA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3E42D6-AB17-BC48-8F75-3D2406CE9091}" type="doc">
      <dgm:prSet loTypeId="urn:microsoft.com/office/officeart/2005/8/layout/matrix1" loCatId="" qsTypeId="urn:microsoft.com/office/officeart/2005/8/quickstyle/3D3" qsCatId="3D" csTypeId="urn:microsoft.com/office/officeart/2005/8/colors/colorful1" csCatId="colorful" phldr="1"/>
      <dgm:spPr/>
      <dgm:t>
        <a:bodyPr/>
        <a:lstStyle/>
        <a:p>
          <a:endParaRPr lang="en-US"/>
        </a:p>
      </dgm:t>
    </dgm:pt>
    <dgm:pt modelId="{11BC1B46-5D7C-004E-9D9B-011755CB0E88}">
      <dgm:prSet/>
      <dgm:spPr/>
      <dgm:t>
        <a:bodyPr/>
        <a:lstStyle/>
        <a:p>
          <a:pPr rtl="0"/>
          <a:r>
            <a:rPr lang="en-US" dirty="0"/>
            <a:t>BEING A CHRISTIAN</a:t>
          </a:r>
        </a:p>
      </dgm:t>
    </dgm:pt>
    <dgm:pt modelId="{B5DCE328-CEBB-5045-98C3-43E3765A3D07}" type="parTrans" cxnId="{07C92EB1-D21C-4743-AF96-4F21F1D04F2F}">
      <dgm:prSet/>
      <dgm:spPr/>
      <dgm:t>
        <a:bodyPr/>
        <a:lstStyle/>
        <a:p>
          <a:endParaRPr lang="en-US"/>
        </a:p>
      </dgm:t>
    </dgm:pt>
    <dgm:pt modelId="{C5103341-0B33-C646-B226-5F9103058860}" type="sibTrans" cxnId="{07C92EB1-D21C-4743-AF96-4F21F1D04F2F}">
      <dgm:prSet/>
      <dgm:spPr/>
      <dgm:t>
        <a:bodyPr/>
        <a:lstStyle/>
        <a:p>
          <a:endParaRPr lang="en-US"/>
        </a:p>
      </dgm:t>
    </dgm:pt>
    <dgm:pt modelId="{296342F2-C1E6-7F4B-B5C7-83D3F3FD85DF}">
      <dgm:prSet/>
      <dgm:spPr/>
      <dgm:t>
        <a:bodyPr/>
        <a:lstStyle/>
        <a:p>
          <a:pPr rtl="0"/>
          <a:r>
            <a:rPr lang="en-US"/>
            <a:t>WORK/ JOB</a:t>
          </a:r>
        </a:p>
      </dgm:t>
    </dgm:pt>
    <dgm:pt modelId="{057ED950-108D-8144-8648-554B8132C7AE}" type="parTrans" cxnId="{95BFC59D-4148-6249-B7DD-B3F62A53D705}">
      <dgm:prSet/>
      <dgm:spPr/>
      <dgm:t>
        <a:bodyPr/>
        <a:lstStyle/>
        <a:p>
          <a:endParaRPr lang="en-US"/>
        </a:p>
      </dgm:t>
    </dgm:pt>
    <dgm:pt modelId="{B6158061-78EE-5546-B91B-FC95587ED864}" type="sibTrans" cxnId="{95BFC59D-4148-6249-B7DD-B3F62A53D705}">
      <dgm:prSet/>
      <dgm:spPr/>
      <dgm:t>
        <a:bodyPr/>
        <a:lstStyle/>
        <a:p>
          <a:endParaRPr lang="en-US"/>
        </a:p>
      </dgm:t>
    </dgm:pt>
    <dgm:pt modelId="{7F3A6734-9C55-9145-A371-3FC61F7B3B98}">
      <dgm:prSet/>
      <dgm:spPr/>
      <dgm:t>
        <a:bodyPr/>
        <a:lstStyle/>
        <a:p>
          <a:pPr rtl="0"/>
          <a:r>
            <a:rPr lang="en-US" dirty="0"/>
            <a:t>LEISURE/RECREATION</a:t>
          </a:r>
        </a:p>
      </dgm:t>
    </dgm:pt>
    <dgm:pt modelId="{7285CE92-AC9C-334D-BEBD-901FBCC80B7C}" type="parTrans" cxnId="{9E7B44EA-ACFD-B149-99A8-F4759B99477E}">
      <dgm:prSet/>
      <dgm:spPr/>
      <dgm:t>
        <a:bodyPr/>
        <a:lstStyle/>
        <a:p>
          <a:endParaRPr lang="en-US"/>
        </a:p>
      </dgm:t>
    </dgm:pt>
    <dgm:pt modelId="{79E56406-8C45-D146-AFAD-E3D3A0D9CED8}" type="sibTrans" cxnId="{9E7B44EA-ACFD-B149-99A8-F4759B99477E}">
      <dgm:prSet/>
      <dgm:spPr/>
      <dgm:t>
        <a:bodyPr/>
        <a:lstStyle/>
        <a:p>
          <a:endParaRPr lang="en-US"/>
        </a:p>
      </dgm:t>
    </dgm:pt>
    <dgm:pt modelId="{DB98D629-3559-0D4D-811C-E0994DC75DEC}">
      <dgm:prSet/>
      <dgm:spPr/>
      <dgm:t>
        <a:bodyPr/>
        <a:lstStyle/>
        <a:p>
          <a:pPr rtl="0"/>
          <a:r>
            <a:rPr lang="en-US" dirty="0"/>
            <a:t> MARRIAGE</a:t>
          </a:r>
        </a:p>
      </dgm:t>
    </dgm:pt>
    <dgm:pt modelId="{BA0E23F9-724C-8E44-9FAD-1E622A151FD6}" type="sibTrans" cxnId="{E4CF8388-AE89-E94F-B3F5-AF7CAE114A35}">
      <dgm:prSet/>
      <dgm:spPr/>
      <dgm:t>
        <a:bodyPr/>
        <a:lstStyle/>
        <a:p>
          <a:endParaRPr lang="en-US"/>
        </a:p>
      </dgm:t>
    </dgm:pt>
    <dgm:pt modelId="{077E1732-51DC-C242-BC22-A98D4467D323}" type="parTrans" cxnId="{E4CF8388-AE89-E94F-B3F5-AF7CAE114A35}">
      <dgm:prSet/>
      <dgm:spPr/>
      <dgm:t>
        <a:bodyPr/>
        <a:lstStyle/>
        <a:p>
          <a:endParaRPr lang="en-US"/>
        </a:p>
      </dgm:t>
    </dgm:pt>
    <dgm:pt modelId="{CAC1695D-2CB2-7247-A2AD-AD650D63569A}">
      <dgm:prSet/>
      <dgm:spPr/>
      <dgm:t>
        <a:bodyPr/>
        <a:lstStyle/>
        <a:p>
          <a:pPr rtl="0"/>
          <a:r>
            <a:rPr lang="en-US" dirty="0"/>
            <a:t> PARENT</a:t>
          </a:r>
        </a:p>
      </dgm:t>
    </dgm:pt>
    <dgm:pt modelId="{2269625F-DBAD-D346-823F-68BC4CA29649}" type="parTrans" cxnId="{4779C582-D1B6-274E-A924-FDB58AF27600}">
      <dgm:prSet/>
      <dgm:spPr/>
      <dgm:t>
        <a:bodyPr/>
        <a:lstStyle/>
        <a:p>
          <a:endParaRPr lang="en-US"/>
        </a:p>
      </dgm:t>
    </dgm:pt>
    <dgm:pt modelId="{84FF792D-5028-6C4D-BFF8-0BAC8889946D}" type="sibTrans" cxnId="{4779C582-D1B6-274E-A924-FDB58AF27600}">
      <dgm:prSet/>
      <dgm:spPr/>
      <dgm:t>
        <a:bodyPr/>
        <a:lstStyle/>
        <a:p>
          <a:endParaRPr lang="en-US"/>
        </a:p>
      </dgm:t>
    </dgm:pt>
    <dgm:pt modelId="{AA9F7A9D-2C4F-0C4C-B1D5-B24A359BC967}" type="pres">
      <dgm:prSet presAssocID="{B53E42D6-AB17-BC48-8F75-3D2406CE9091}" presName="diagram" presStyleCnt="0">
        <dgm:presLayoutVars>
          <dgm:chMax val="1"/>
          <dgm:dir/>
          <dgm:animLvl val="ctr"/>
          <dgm:resizeHandles val="exact"/>
        </dgm:presLayoutVars>
      </dgm:prSet>
      <dgm:spPr/>
    </dgm:pt>
    <dgm:pt modelId="{6327F45B-E851-E14D-860F-1F14A49C5C60}" type="pres">
      <dgm:prSet presAssocID="{B53E42D6-AB17-BC48-8F75-3D2406CE9091}" presName="matrix" presStyleCnt="0"/>
      <dgm:spPr/>
    </dgm:pt>
    <dgm:pt modelId="{3DC93F87-7DFE-2E44-B3BE-01FFC6831B8B}" type="pres">
      <dgm:prSet presAssocID="{B53E42D6-AB17-BC48-8F75-3D2406CE9091}" presName="tile1" presStyleLbl="node1" presStyleIdx="0" presStyleCnt="4"/>
      <dgm:spPr/>
    </dgm:pt>
    <dgm:pt modelId="{37C90443-651B-DB4B-A73A-76CA53D78B53}" type="pres">
      <dgm:prSet presAssocID="{B53E42D6-AB17-BC48-8F75-3D2406CE9091}" presName="tile1text" presStyleLbl="node1" presStyleIdx="0" presStyleCnt="4">
        <dgm:presLayoutVars>
          <dgm:chMax val="0"/>
          <dgm:chPref val="0"/>
          <dgm:bulletEnabled val="1"/>
        </dgm:presLayoutVars>
      </dgm:prSet>
      <dgm:spPr/>
    </dgm:pt>
    <dgm:pt modelId="{D8F46C21-2DD2-6B40-A6BD-EAA8B24B0BEB}" type="pres">
      <dgm:prSet presAssocID="{B53E42D6-AB17-BC48-8F75-3D2406CE9091}" presName="tile2" presStyleLbl="node1" presStyleIdx="1" presStyleCnt="4"/>
      <dgm:spPr/>
    </dgm:pt>
    <dgm:pt modelId="{CDC942FA-8B64-0542-9101-5BB04B1BC76C}" type="pres">
      <dgm:prSet presAssocID="{B53E42D6-AB17-BC48-8F75-3D2406CE9091}" presName="tile2text" presStyleLbl="node1" presStyleIdx="1" presStyleCnt="4">
        <dgm:presLayoutVars>
          <dgm:chMax val="0"/>
          <dgm:chPref val="0"/>
          <dgm:bulletEnabled val="1"/>
        </dgm:presLayoutVars>
      </dgm:prSet>
      <dgm:spPr/>
    </dgm:pt>
    <dgm:pt modelId="{50C79AB8-EAFF-BC40-9CA7-A1FB13D4F76B}" type="pres">
      <dgm:prSet presAssocID="{B53E42D6-AB17-BC48-8F75-3D2406CE9091}" presName="tile3" presStyleLbl="node1" presStyleIdx="2" presStyleCnt="4"/>
      <dgm:spPr/>
    </dgm:pt>
    <dgm:pt modelId="{4AC619AE-1D7C-424A-AB41-6F4FCB01B3F5}" type="pres">
      <dgm:prSet presAssocID="{B53E42D6-AB17-BC48-8F75-3D2406CE9091}" presName="tile3text" presStyleLbl="node1" presStyleIdx="2" presStyleCnt="4">
        <dgm:presLayoutVars>
          <dgm:chMax val="0"/>
          <dgm:chPref val="0"/>
          <dgm:bulletEnabled val="1"/>
        </dgm:presLayoutVars>
      </dgm:prSet>
      <dgm:spPr/>
    </dgm:pt>
    <dgm:pt modelId="{F5C9598A-7923-5143-9DF4-54A95AA8B0EB}" type="pres">
      <dgm:prSet presAssocID="{B53E42D6-AB17-BC48-8F75-3D2406CE9091}" presName="tile4" presStyleLbl="node1" presStyleIdx="3" presStyleCnt="4"/>
      <dgm:spPr/>
    </dgm:pt>
    <dgm:pt modelId="{AA932C45-4A7D-024E-AF7D-A3C9FAC75D67}" type="pres">
      <dgm:prSet presAssocID="{B53E42D6-AB17-BC48-8F75-3D2406CE9091}" presName="tile4text" presStyleLbl="node1" presStyleIdx="3" presStyleCnt="4">
        <dgm:presLayoutVars>
          <dgm:chMax val="0"/>
          <dgm:chPref val="0"/>
          <dgm:bulletEnabled val="1"/>
        </dgm:presLayoutVars>
      </dgm:prSet>
      <dgm:spPr/>
    </dgm:pt>
    <dgm:pt modelId="{26F21158-C4E7-964A-9DB4-7E24EA135CA9}" type="pres">
      <dgm:prSet presAssocID="{B53E42D6-AB17-BC48-8F75-3D2406CE9091}" presName="centerTile" presStyleLbl="fgShp" presStyleIdx="0" presStyleCnt="1">
        <dgm:presLayoutVars>
          <dgm:chMax val="0"/>
          <dgm:chPref val="0"/>
        </dgm:presLayoutVars>
      </dgm:prSet>
      <dgm:spPr/>
    </dgm:pt>
  </dgm:ptLst>
  <dgm:cxnLst>
    <dgm:cxn modelId="{3B15525D-F3F8-6A43-8C76-0C3A992E7E35}" type="presOf" srcId="{296342F2-C1E6-7F4B-B5C7-83D3F3FD85DF}" destId="{50C79AB8-EAFF-BC40-9CA7-A1FB13D4F76B}" srcOrd="0" destOrd="0" presId="urn:microsoft.com/office/officeart/2005/8/layout/matrix1"/>
    <dgm:cxn modelId="{9E1DF066-1C58-5743-886A-3602B0C2640A}" type="presOf" srcId="{DB98D629-3559-0D4D-811C-E0994DC75DEC}" destId="{3DC93F87-7DFE-2E44-B3BE-01FFC6831B8B}" srcOrd="0" destOrd="0" presId="urn:microsoft.com/office/officeart/2005/8/layout/matrix1"/>
    <dgm:cxn modelId="{17ED9272-F358-F54A-BAC7-98663B6E9EB7}" type="presOf" srcId="{B53E42D6-AB17-BC48-8F75-3D2406CE9091}" destId="{AA9F7A9D-2C4F-0C4C-B1D5-B24A359BC967}" srcOrd="0" destOrd="0" presId="urn:microsoft.com/office/officeart/2005/8/layout/matrix1"/>
    <dgm:cxn modelId="{4779C582-D1B6-274E-A924-FDB58AF27600}" srcId="{11BC1B46-5D7C-004E-9D9B-011755CB0E88}" destId="{CAC1695D-2CB2-7247-A2AD-AD650D63569A}" srcOrd="1" destOrd="0" parTransId="{2269625F-DBAD-D346-823F-68BC4CA29649}" sibTransId="{84FF792D-5028-6C4D-BFF8-0BAC8889946D}"/>
    <dgm:cxn modelId="{D5637987-CF39-024E-86D4-393909E16446}" type="presOf" srcId="{CAC1695D-2CB2-7247-A2AD-AD650D63569A}" destId="{D8F46C21-2DD2-6B40-A6BD-EAA8B24B0BEB}" srcOrd="0" destOrd="0" presId="urn:microsoft.com/office/officeart/2005/8/layout/matrix1"/>
    <dgm:cxn modelId="{E4CF8388-AE89-E94F-B3F5-AF7CAE114A35}" srcId="{11BC1B46-5D7C-004E-9D9B-011755CB0E88}" destId="{DB98D629-3559-0D4D-811C-E0994DC75DEC}" srcOrd="0" destOrd="0" parTransId="{077E1732-51DC-C242-BC22-A98D4467D323}" sibTransId="{BA0E23F9-724C-8E44-9FAD-1E622A151FD6}"/>
    <dgm:cxn modelId="{4ECCCA8A-C999-E543-946E-AAFFBFAB0A9F}" type="presOf" srcId="{7F3A6734-9C55-9145-A371-3FC61F7B3B98}" destId="{AA932C45-4A7D-024E-AF7D-A3C9FAC75D67}" srcOrd="1" destOrd="0" presId="urn:microsoft.com/office/officeart/2005/8/layout/matrix1"/>
    <dgm:cxn modelId="{60231A8D-BC69-4940-85D0-271D6ED23448}" type="presOf" srcId="{7F3A6734-9C55-9145-A371-3FC61F7B3B98}" destId="{F5C9598A-7923-5143-9DF4-54A95AA8B0EB}" srcOrd="0" destOrd="0" presId="urn:microsoft.com/office/officeart/2005/8/layout/matrix1"/>
    <dgm:cxn modelId="{730A8396-A44B-FA4A-A608-152269E07101}" type="presOf" srcId="{11BC1B46-5D7C-004E-9D9B-011755CB0E88}" destId="{26F21158-C4E7-964A-9DB4-7E24EA135CA9}" srcOrd="0" destOrd="0" presId="urn:microsoft.com/office/officeart/2005/8/layout/matrix1"/>
    <dgm:cxn modelId="{95BFC59D-4148-6249-B7DD-B3F62A53D705}" srcId="{11BC1B46-5D7C-004E-9D9B-011755CB0E88}" destId="{296342F2-C1E6-7F4B-B5C7-83D3F3FD85DF}" srcOrd="2" destOrd="0" parTransId="{057ED950-108D-8144-8648-554B8132C7AE}" sibTransId="{B6158061-78EE-5546-B91B-FC95587ED864}"/>
    <dgm:cxn modelId="{07C92EB1-D21C-4743-AF96-4F21F1D04F2F}" srcId="{B53E42D6-AB17-BC48-8F75-3D2406CE9091}" destId="{11BC1B46-5D7C-004E-9D9B-011755CB0E88}" srcOrd="0" destOrd="0" parTransId="{B5DCE328-CEBB-5045-98C3-43E3765A3D07}" sibTransId="{C5103341-0B33-C646-B226-5F9103058860}"/>
    <dgm:cxn modelId="{09DEA5BC-948F-D243-8C73-C8ADEFB91A73}" type="presOf" srcId="{DB98D629-3559-0D4D-811C-E0994DC75DEC}" destId="{37C90443-651B-DB4B-A73A-76CA53D78B53}" srcOrd="1" destOrd="0" presId="urn:microsoft.com/office/officeart/2005/8/layout/matrix1"/>
    <dgm:cxn modelId="{ABAEC3E6-E0CB-8C4C-87A5-EE18AD2DD0BB}" type="presOf" srcId="{296342F2-C1E6-7F4B-B5C7-83D3F3FD85DF}" destId="{4AC619AE-1D7C-424A-AB41-6F4FCB01B3F5}" srcOrd="1" destOrd="0" presId="urn:microsoft.com/office/officeart/2005/8/layout/matrix1"/>
    <dgm:cxn modelId="{9E7B44EA-ACFD-B149-99A8-F4759B99477E}" srcId="{11BC1B46-5D7C-004E-9D9B-011755CB0E88}" destId="{7F3A6734-9C55-9145-A371-3FC61F7B3B98}" srcOrd="3" destOrd="0" parTransId="{7285CE92-AC9C-334D-BEBD-901FBCC80B7C}" sibTransId="{79E56406-8C45-D146-AFAD-E3D3A0D9CED8}"/>
    <dgm:cxn modelId="{30EA5AEB-D29D-9649-A47B-24DC2DA46CFF}" type="presOf" srcId="{CAC1695D-2CB2-7247-A2AD-AD650D63569A}" destId="{CDC942FA-8B64-0542-9101-5BB04B1BC76C}" srcOrd="1" destOrd="0" presId="urn:microsoft.com/office/officeart/2005/8/layout/matrix1"/>
    <dgm:cxn modelId="{A20635E8-77C8-514A-AFFB-8B7AA3BE7A24}" type="presParOf" srcId="{AA9F7A9D-2C4F-0C4C-B1D5-B24A359BC967}" destId="{6327F45B-E851-E14D-860F-1F14A49C5C60}" srcOrd="0" destOrd="0" presId="urn:microsoft.com/office/officeart/2005/8/layout/matrix1"/>
    <dgm:cxn modelId="{6734C7C2-BABF-BA40-A719-1A07F0F734A0}" type="presParOf" srcId="{6327F45B-E851-E14D-860F-1F14A49C5C60}" destId="{3DC93F87-7DFE-2E44-B3BE-01FFC6831B8B}" srcOrd="0" destOrd="0" presId="urn:microsoft.com/office/officeart/2005/8/layout/matrix1"/>
    <dgm:cxn modelId="{EB11E99A-CD25-1243-8419-B04F81CA1160}" type="presParOf" srcId="{6327F45B-E851-E14D-860F-1F14A49C5C60}" destId="{37C90443-651B-DB4B-A73A-76CA53D78B53}" srcOrd="1" destOrd="0" presId="urn:microsoft.com/office/officeart/2005/8/layout/matrix1"/>
    <dgm:cxn modelId="{90A07623-2EBC-864F-89DE-051D7D82FFA6}" type="presParOf" srcId="{6327F45B-E851-E14D-860F-1F14A49C5C60}" destId="{D8F46C21-2DD2-6B40-A6BD-EAA8B24B0BEB}" srcOrd="2" destOrd="0" presId="urn:microsoft.com/office/officeart/2005/8/layout/matrix1"/>
    <dgm:cxn modelId="{57FDE621-8C2B-AF46-9166-621E2938BF79}" type="presParOf" srcId="{6327F45B-E851-E14D-860F-1F14A49C5C60}" destId="{CDC942FA-8B64-0542-9101-5BB04B1BC76C}" srcOrd="3" destOrd="0" presId="urn:microsoft.com/office/officeart/2005/8/layout/matrix1"/>
    <dgm:cxn modelId="{6D700EF7-80A6-974A-92BA-40AFDCABB3FD}" type="presParOf" srcId="{6327F45B-E851-E14D-860F-1F14A49C5C60}" destId="{50C79AB8-EAFF-BC40-9CA7-A1FB13D4F76B}" srcOrd="4" destOrd="0" presId="urn:microsoft.com/office/officeart/2005/8/layout/matrix1"/>
    <dgm:cxn modelId="{097A5D00-46FE-4D43-BEE1-86191542F9D9}" type="presParOf" srcId="{6327F45B-E851-E14D-860F-1F14A49C5C60}" destId="{4AC619AE-1D7C-424A-AB41-6F4FCB01B3F5}" srcOrd="5" destOrd="0" presId="urn:microsoft.com/office/officeart/2005/8/layout/matrix1"/>
    <dgm:cxn modelId="{9E751897-4819-F043-BD0F-98105637F168}" type="presParOf" srcId="{6327F45B-E851-E14D-860F-1F14A49C5C60}" destId="{F5C9598A-7923-5143-9DF4-54A95AA8B0EB}" srcOrd="6" destOrd="0" presId="urn:microsoft.com/office/officeart/2005/8/layout/matrix1"/>
    <dgm:cxn modelId="{B5E5A9FB-786E-0F4E-A348-79E4963CB7CC}" type="presParOf" srcId="{6327F45B-E851-E14D-860F-1F14A49C5C60}" destId="{AA932C45-4A7D-024E-AF7D-A3C9FAC75D67}" srcOrd="7" destOrd="0" presId="urn:microsoft.com/office/officeart/2005/8/layout/matrix1"/>
    <dgm:cxn modelId="{9FCBBF72-0E3F-C941-BBDF-E1FBA07B9F86}" type="presParOf" srcId="{AA9F7A9D-2C4F-0C4C-B1D5-B24A359BC967}" destId="{26F21158-C4E7-964A-9DB4-7E24EA135CA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93F87-7DFE-2E44-B3BE-01FFC6831B8B}">
      <dsp:nvSpPr>
        <dsp:cNvPr id="0" name=""/>
        <dsp:cNvSpPr/>
      </dsp:nvSpPr>
      <dsp:spPr>
        <a:xfrm rot="16200000">
          <a:off x="1071418" y="-1071418"/>
          <a:ext cx="1971962" cy="4114799"/>
        </a:xfrm>
        <a:prstGeom prst="round1Rect">
          <a:avLst/>
        </a:prstGeom>
        <a:solidFill>
          <a:schemeClr val="accent2">
            <a:hueOff val="0"/>
            <a:satOff val="0"/>
            <a:lumOff val="0"/>
            <a:alphaOff val="0"/>
          </a:schemeClr>
        </a:solidFill>
        <a:ln>
          <a:noFill/>
        </a:ln>
        <a:effectLst>
          <a:outerShdw blurRad="88900" dist="50800" dir="11400000" sx="102000" sy="101000" algn="tl"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t>FAMILY</a:t>
          </a:r>
        </a:p>
      </dsp:txBody>
      <dsp:txXfrm rot="5400000">
        <a:off x="-1" y="1"/>
        <a:ext cx="4114799" cy="1478971"/>
      </dsp:txXfrm>
    </dsp:sp>
    <dsp:sp modelId="{D8F46C21-2DD2-6B40-A6BD-EAA8B24B0BEB}">
      <dsp:nvSpPr>
        <dsp:cNvPr id="0" name=""/>
        <dsp:cNvSpPr/>
      </dsp:nvSpPr>
      <dsp:spPr>
        <a:xfrm>
          <a:off x="4114799" y="0"/>
          <a:ext cx="4114799" cy="1971962"/>
        </a:xfrm>
        <a:prstGeom prst="round1Rect">
          <a:avLst/>
        </a:prstGeom>
        <a:solidFill>
          <a:schemeClr val="accent3">
            <a:hueOff val="0"/>
            <a:satOff val="0"/>
            <a:lumOff val="0"/>
            <a:alphaOff val="0"/>
          </a:schemeClr>
        </a:solidFill>
        <a:ln>
          <a:noFill/>
        </a:ln>
        <a:effectLst>
          <a:outerShdw blurRad="88900" dist="50800" dir="11400000" sx="102000" sy="101000" algn="tl"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a:t>WORK/ JOB</a:t>
          </a:r>
        </a:p>
      </dsp:txBody>
      <dsp:txXfrm>
        <a:off x="4114799" y="0"/>
        <a:ext cx="4114799" cy="1478971"/>
      </dsp:txXfrm>
    </dsp:sp>
    <dsp:sp modelId="{50C79AB8-EAFF-BC40-9CA7-A1FB13D4F76B}">
      <dsp:nvSpPr>
        <dsp:cNvPr id="0" name=""/>
        <dsp:cNvSpPr/>
      </dsp:nvSpPr>
      <dsp:spPr>
        <a:xfrm rot="10800000">
          <a:off x="0" y="1971962"/>
          <a:ext cx="4114799" cy="1971962"/>
        </a:xfrm>
        <a:prstGeom prst="round1Rect">
          <a:avLst/>
        </a:prstGeom>
        <a:solidFill>
          <a:schemeClr val="accent4">
            <a:hueOff val="0"/>
            <a:satOff val="0"/>
            <a:lumOff val="0"/>
            <a:alphaOff val="0"/>
          </a:schemeClr>
        </a:solidFill>
        <a:ln>
          <a:noFill/>
        </a:ln>
        <a:effectLst>
          <a:outerShdw blurRad="88900" dist="50800" dir="11400000" sx="102000" sy="101000" algn="tl"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a:t>LEISURE/RECREATION</a:t>
          </a:r>
        </a:p>
      </dsp:txBody>
      <dsp:txXfrm rot="10800000">
        <a:off x="0" y="2464952"/>
        <a:ext cx="4114799" cy="1478971"/>
      </dsp:txXfrm>
    </dsp:sp>
    <dsp:sp modelId="{F5C9598A-7923-5143-9DF4-54A95AA8B0EB}">
      <dsp:nvSpPr>
        <dsp:cNvPr id="0" name=""/>
        <dsp:cNvSpPr/>
      </dsp:nvSpPr>
      <dsp:spPr>
        <a:xfrm rot="5400000">
          <a:off x="5186218" y="900543"/>
          <a:ext cx="1971962" cy="4114799"/>
        </a:xfrm>
        <a:prstGeom prst="round1Rect">
          <a:avLst/>
        </a:prstGeom>
        <a:solidFill>
          <a:schemeClr val="accent5">
            <a:hueOff val="0"/>
            <a:satOff val="0"/>
            <a:lumOff val="0"/>
            <a:alphaOff val="0"/>
          </a:schemeClr>
        </a:solidFill>
        <a:ln>
          <a:noFill/>
        </a:ln>
        <a:effectLst>
          <a:outerShdw blurRad="88900" dist="50800" dir="11400000" sx="102000" sy="101000" algn="tl"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a:t>SERVICE TO GOD/ CHRISTIAN</a:t>
          </a:r>
        </a:p>
      </dsp:txBody>
      <dsp:txXfrm rot="-5400000">
        <a:off x="4114799" y="2464952"/>
        <a:ext cx="4114799" cy="1478971"/>
      </dsp:txXfrm>
    </dsp:sp>
    <dsp:sp modelId="{26F21158-C4E7-964A-9DB4-7E24EA135CA9}">
      <dsp:nvSpPr>
        <dsp:cNvPr id="0" name=""/>
        <dsp:cNvSpPr/>
      </dsp:nvSpPr>
      <dsp:spPr>
        <a:xfrm>
          <a:off x="2880359" y="1478971"/>
          <a:ext cx="2468879" cy="985981"/>
        </a:xfrm>
        <a:prstGeom prst="roundRect">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a:t>OUR LIFE</a:t>
          </a:r>
        </a:p>
      </dsp:txBody>
      <dsp:txXfrm>
        <a:off x="2928491" y="1527103"/>
        <a:ext cx="2372615" cy="8897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93F87-7DFE-2E44-B3BE-01FFC6831B8B}">
      <dsp:nvSpPr>
        <dsp:cNvPr id="0" name=""/>
        <dsp:cNvSpPr/>
      </dsp:nvSpPr>
      <dsp:spPr>
        <a:xfrm rot="16200000">
          <a:off x="1071418" y="-1071418"/>
          <a:ext cx="1971962" cy="4114799"/>
        </a:xfrm>
        <a:prstGeom prst="round1Rect">
          <a:avLst/>
        </a:prstGeom>
        <a:solidFill>
          <a:schemeClr val="accent2">
            <a:hueOff val="0"/>
            <a:satOff val="0"/>
            <a:lumOff val="0"/>
            <a:alphaOff val="0"/>
          </a:schemeClr>
        </a:solidFill>
        <a:ln>
          <a:noFill/>
        </a:ln>
        <a:effectLst>
          <a:outerShdw blurRad="88900" dist="50800" dir="11400000" sx="102000" sy="101000" algn="tl"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t> MARRIAGE</a:t>
          </a:r>
        </a:p>
      </dsp:txBody>
      <dsp:txXfrm rot="5400000">
        <a:off x="-1" y="1"/>
        <a:ext cx="4114799" cy="1478971"/>
      </dsp:txXfrm>
    </dsp:sp>
    <dsp:sp modelId="{D8F46C21-2DD2-6B40-A6BD-EAA8B24B0BEB}">
      <dsp:nvSpPr>
        <dsp:cNvPr id="0" name=""/>
        <dsp:cNvSpPr/>
      </dsp:nvSpPr>
      <dsp:spPr>
        <a:xfrm>
          <a:off x="4114799" y="0"/>
          <a:ext cx="4114799" cy="1971962"/>
        </a:xfrm>
        <a:prstGeom prst="round1Rect">
          <a:avLst/>
        </a:prstGeom>
        <a:solidFill>
          <a:schemeClr val="accent3">
            <a:hueOff val="0"/>
            <a:satOff val="0"/>
            <a:lumOff val="0"/>
            <a:alphaOff val="0"/>
          </a:schemeClr>
        </a:solidFill>
        <a:ln>
          <a:noFill/>
        </a:ln>
        <a:effectLst>
          <a:outerShdw blurRad="88900" dist="50800" dir="11400000" sx="102000" sy="101000" algn="tl"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t> PARENT</a:t>
          </a:r>
        </a:p>
      </dsp:txBody>
      <dsp:txXfrm>
        <a:off x="4114799" y="0"/>
        <a:ext cx="4114799" cy="1478971"/>
      </dsp:txXfrm>
    </dsp:sp>
    <dsp:sp modelId="{50C79AB8-EAFF-BC40-9CA7-A1FB13D4F76B}">
      <dsp:nvSpPr>
        <dsp:cNvPr id="0" name=""/>
        <dsp:cNvSpPr/>
      </dsp:nvSpPr>
      <dsp:spPr>
        <a:xfrm rot="10800000">
          <a:off x="0" y="1971962"/>
          <a:ext cx="4114799" cy="1971962"/>
        </a:xfrm>
        <a:prstGeom prst="round1Rect">
          <a:avLst/>
        </a:prstGeom>
        <a:solidFill>
          <a:schemeClr val="accent4">
            <a:hueOff val="0"/>
            <a:satOff val="0"/>
            <a:lumOff val="0"/>
            <a:alphaOff val="0"/>
          </a:schemeClr>
        </a:solidFill>
        <a:ln>
          <a:noFill/>
        </a:ln>
        <a:effectLst>
          <a:outerShdw blurRad="88900" dist="50800" dir="11400000" sx="102000" sy="101000" algn="tl"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a:t>WORK/ JOB</a:t>
          </a:r>
        </a:p>
      </dsp:txBody>
      <dsp:txXfrm rot="10800000">
        <a:off x="0" y="2464952"/>
        <a:ext cx="4114799" cy="1478971"/>
      </dsp:txXfrm>
    </dsp:sp>
    <dsp:sp modelId="{F5C9598A-7923-5143-9DF4-54A95AA8B0EB}">
      <dsp:nvSpPr>
        <dsp:cNvPr id="0" name=""/>
        <dsp:cNvSpPr/>
      </dsp:nvSpPr>
      <dsp:spPr>
        <a:xfrm rot="5400000">
          <a:off x="5186218" y="900543"/>
          <a:ext cx="1971962" cy="4114799"/>
        </a:xfrm>
        <a:prstGeom prst="round1Rect">
          <a:avLst/>
        </a:prstGeom>
        <a:solidFill>
          <a:schemeClr val="accent5">
            <a:hueOff val="0"/>
            <a:satOff val="0"/>
            <a:lumOff val="0"/>
            <a:alphaOff val="0"/>
          </a:schemeClr>
        </a:solidFill>
        <a:ln>
          <a:noFill/>
        </a:ln>
        <a:effectLst>
          <a:outerShdw blurRad="88900" dist="50800" dir="11400000" sx="102000" sy="101000" algn="tl"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t>LEISURE/RECREATION</a:t>
          </a:r>
        </a:p>
      </dsp:txBody>
      <dsp:txXfrm rot="-5400000">
        <a:off x="4114799" y="2464952"/>
        <a:ext cx="4114799" cy="1478971"/>
      </dsp:txXfrm>
    </dsp:sp>
    <dsp:sp modelId="{26F21158-C4E7-964A-9DB4-7E24EA135CA9}">
      <dsp:nvSpPr>
        <dsp:cNvPr id="0" name=""/>
        <dsp:cNvSpPr/>
      </dsp:nvSpPr>
      <dsp:spPr>
        <a:xfrm>
          <a:off x="2880359" y="1478971"/>
          <a:ext cx="2468879" cy="985981"/>
        </a:xfrm>
        <a:prstGeom prst="roundRect">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dirty="0"/>
            <a:t>BEING A CHRISTIAN</a:t>
          </a:r>
        </a:p>
      </dsp:txBody>
      <dsp:txXfrm>
        <a:off x="2928491" y="1527103"/>
        <a:ext cx="2372615" cy="88971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52C299-41F2-EB49-B9C7-4510747CE4C0}" type="datetimeFigureOut">
              <a:rPr lang="en-US" smtClean="0"/>
              <a:t>2/28/18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54777-9071-0B4F-99EB-B6B60FCF7203}" type="slidenum">
              <a:rPr lang="en-US" smtClean="0"/>
              <a:t>‹#›</a:t>
            </a:fld>
            <a:endParaRPr lang="en-US"/>
          </a:p>
        </p:txBody>
      </p:sp>
    </p:spTree>
    <p:extLst>
      <p:ext uri="{BB962C8B-B14F-4D97-AF65-F5344CB8AC3E}">
        <p14:creationId xmlns:p14="http://schemas.microsoft.com/office/powerpoint/2010/main" val="35172409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754777-9071-0B4F-99EB-B6B60FCF7203}" type="slidenum">
              <a:rPr lang="en-US" smtClean="0"/>
              <a:t>19</a:t>
            </a:fld>
            <a:endParaRPr lang="en-US"/>
          </a:p>
        </p:txBody>
      </p:sp>
    </p:spTree>
    <p:extLst>
      <p:ext uri="{BB962C8B-B14F-4D97-AF65-F5344CB8AC3E}">
        <p14:creationId xmlns:p14="http://schemas.microsoft.com/office/powerpoint/2010/main" val="215185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754777-9071-0B4F-99EB-B6B60FCF7203}" type="slidenum">
              <a:rPr lang="en-US" smtClean="0"/>
              <a:t>21</a:t>
            </a:fld>
            <a:endParaRPr lang="en-US"/>
          </a:p>
        </p:txBody>
      </p:sp>
    </p:spTree>
    <p:extLst>
      <p:ext uri="{BB962C8B-B14F-4D97-AF65-F5344CB8AC3E}">
        <p14:creationId xmlns:p14="http://schemas.microsoft.com/office/powerpoint/2010/main" val="2151855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754777-9071-0B4F-99EB-B6B60FCF7203}" type="slidenum">
              <a:rPr lang="en-US" smtClean="0"/>
              <a:t>22</a:t>
            </a:fld>
            <a:endParaRPr lang="en-US"/>
          </a:p>
        </p:txBody>
      </p:sp>
    </p:spTree>
    <p:extLst>
      <p:ext uri="{BB962C8B-B14F-4D97-AF65-F5344CB8AC3E}">
        <p14:creationId xmlns:p14="http://schemas.microsoft.com/office/powerpoint/2010/main" val="215185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754777-9071-0B4F-99EB-B6B60FCF7203}" type="slidenum">
              <a:rPr lang="en-US" smtClean="0"/>
              <a:t>23</a:t>
            </a:fld>
            <a:endParaRPr lang="en-US"/>
          </a:p>
        </p:txBody>
      </p:sp>
    </p:spTree>
    <p:extLst>
      <p:ext uri="{BB962C8B-B14F-4D97-AF65-F5344CB8AC3E}">
        <p14:creationId xmlns:p14="http://schemas.microsoft.com/office/powerpoint/2010/main" val="2151855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754777-9071-0B4F-99EB-B6B60FCF7203}" type="slidenum">
              <a:rPr lang="en-US" smtClean="0"/>
              <a:t>24</a:t>
            </a:fld>
            <a:endParaRPr lang="en-US"/>
          </a:p>
        </p:txBody>
      </p:sp>
    </p:spTree>
    <p:extLst>
      <p:ext uri="{BB962C8B-B14F-4D97-AF65-F5344CB8AC3E}">
        <p14:creationId xmlns:p14="http://schemas.microsoft.com/office/powerpoint/2010/main" val="2151855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2/28/18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2/28/18</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2/28/18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2/28/18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2/28/18</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2742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Signs of A “Four Hour” Christian</a:t>
            </a:r>
          </a:p>
        </p:txBody>
      </p:sp>
      <p:sp>
        <p:nvSpPr>
          <p:cNvPr id="3" name="Content Placeholder 2"/>
          <p:cNvSpPr>
            <a:spLocks noGrp="1"/>
          </p:cNvSpPr>
          <p:nvPr>
            <p:ph idx="1"/>
          </p:nvPr>
        </p:nvSpPr>
        <p:spPr>
          <a:xfrm>
            <a:off x="739775" y="2586756"/>
            <a:ext cx="7662864" cy="3965325"/>
          </a:xfrm>
        </p:spPr>
        <p:txBody>
          <a:bodyPr>
            <a:noAutofit/>
          </a:bodyPr>
          <a:lstStyle/>
          <a:p>
            <a:r>
              <a:rPr lang="en-US" sz="3200" b="1" dirty="0"/>
              <a:t>Their Time is Dominated by "Worldly" Things Instead of the Spiritual/Too Many Irons in the Fire</a:t>
            </a:r>
          </a:p>
          <a:p>
            <a:pPr lvl="1"/>
            <a:r>
              <a:rPr lang="en-US" sz="2400" b="1" dirty="0"/>
              <a:t>  Schedules are too full – little time for spiritual things</a:t>
            </a:r>
          </a:p>
          <a:p>
            <a:pPr lvl="1"/>
            <a:r>
              <a:rPr lang="en-US" sz="2400" b="1" dirty="0"/>
              <a:t>  Always Been Danger for God’s People</a:t>
            </a:r>
          </a:p>
          <a:p>
            <a:pPr lvl="2"/>
            <a:r>
              <a:rPr lang="en-US" sz="2000" b="1" dirty="0"/>
              <a:t>  Deut.6:12; 2 Tim.4:10</a:t>
            </a:r>
          </a:p>
          <a:p>
            <a:pPr lvl="1"/>
            <a:r>
              <a:rPr lang="en-US" sz="2400" b="1" dirty="0"/>
              <a:t>Mark 4:19</a:t>
            </a:r>
          </a:p>
        </p:txBody>
      </p:sp>
    </p:spTree>
    <p:extLst>
      <p:ext uri="{BB962C8B-B14F-4D97-AF65-F5344CB8AC3E}">
        <p14:creationId xmlns:p14="http://schemas.microsoft.com/office/powerpoint/2010/main" val="402348264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Signs of A “Four Hour” Christian</a:t>
            </a:r>
          </a:p>
        </p:txBody>
      </p:sp>
      <p:sp>
        <p:nvSpPr>
          <p:cNvPr id="3" name="Content Placeholder 2"/>
          <p:cNvSpPr>
            <a:spLocks noGrp="1"/>
          </p:cNvSpPr>
          <p:nvPr>
            <p:ph idx="1"/>
          </p:nvPr>
        </p:nvSpPr>
        <p:spPr>
          <a:xfrm>
            <a:off x="739775" y="2586756"/>
            <a:ext cx="7662864" cy="3965325"/>
          </a:xfrm>
        </p:spPr>
        <p:txBody>
          <a:bodyPr>
            <a:normAutofit fontScale="92500" lnSpcReduction="10000"/>
          </a:bodyPr>
          <a:lstStyle/>
          <a:p>
            <a:r>
              <a:rPr lang="en-US" sz="3600" b="1" dirty="0"/>
              <a:t>They More Closely Identify With the World Than Those Practice Their Christianity</a:t>
            </a:r>
          </a:p>
          <a:p>
            <a:pPr lvl="1"/>
            <a:r>
              <a:rPr lang="en-US" sz="2800" b="1" dirty="0"/>
              <a:t> James 4:4</a:t>
            </a:r>
          </a:p>
          <a:p>
            <a:pPr lvl="1"/>
            <a:r>
              <a:rPr lang="en-US" sz="2800" b="1" dirty="0"/>
              <a:t>Their dress, speech, priorities make them blend in with the world</a:t>
            </a:r>
          </a:p>
          <a:p>
            <a:pPr lvl="1"/>
            <a:r>
              <a:rPr lang="en-US" sz="2800" b="1" dirty="0"/>
              <a:t>2 Cor.6:17</a:t>
            </a:r>
          </a:p>
          <a:p>
            <a:pPr lvl="1"/>
            <a:r>
              <a:rPr lang="en-US" sz="2800" b="1" dirty="0"/>
              <a:t>Others May Not Identify Them As “Christians”</a:t>
            </a:r>
          </a:p>
        </p:txBody>
      </p:sp>
    </p:spTree>
    <p:extLst>
      <p:ext uri="{BB962C8B-B14F-4D97-AF65-F5344CB8AC3E}">
        <p14:creationId xmlns:p14="http://schemas.microsoft.com/office/powerpoint/2010/main" val="30668121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Signs of A “Four Hour” Christian</a:t>
            </a:r>
          </a:p>
        </p:txBody>
      </p:sp>
      <p:sp>
        <p:nvSpPr>
          <p:cNvPr id="3" name="Content Placeholder 2"/>
          <p:cNvSpPr>
            <a:spLocks noGrp="1"/>
          </p:cNvSpPr>
          <p:nvPr>
            <p:ph idx="1"/>
          </p:nvPr>
        </p:nvSpPr>
        <p:spPr>
          <a:xfrm>
            <a:off x="739775" y="2586756"/>
            <a:ext cx="7662864" cy="3965325"/>
          </a:xfrm>
        </p:spPr>
        <p:txBody>
          <a:bodyPr>
            <a:normAutofit/>
          </a:bodyPr>
          <a:lstStyle/>
          <a:p>
            <a:r>
              <a:rPr lang="en-US" sz="3600" b="1" dirty="0"/>
              <a:t>Worship is Probably Considered a Burden – Not A Privilege </a:t>
            </a:r>
          </a:p>
          <a:p>
            <a:pPr lvl="1"/>
            <a:r>
              <a:rPr lang="en-US" sz="3600" b="1" dirty="0"/>
              <a:t>Malachi 1:13</a:t>
            </a:r>
          </a:p>
          <a:p>
            <a:pPr lvl="1"/>
            <a:r>
              <a:rPr lang="en-US" sz="3600" b="1" dirty="0"/>
              <a:t> It is not looked forward to with joy and anticipation – Psa.122:1</a:t>
            </a:r>
            <a:endParaRPr lang="en-US" sz="3400" b="1" dirty="0"/>
          </a:p>
        </p:txBody>
      </p:sp>
    </p:spTree>
    <p:extLst>
      <p:ext uri="{BB962C8B-B14F-4D97-AF65-F5344CB8AC3E}">
        <p14:creationId xmlns:p14="http://schemas.microsoft.com/office/powerpoint/2010/main" val="16265220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 FOUR HOUR CHRISTIAN</a:t>
            </a:r>
          </a:p>
        </p:txBody>
      </p:sp>
      <p:sp>
        <p:nvSpPr>
          <p:cNvPr id="3" name="Content Placeholder 2"/>
          <p:cNvSpPr>
            <a:spLocks noGrp="1"/>
          </p:cNvSpPr>
          <p:nvPr>
            <p:ph idx="1"/>
          </p:nvPr>
        </p:nvSpPr>
        <p:spPr>
          <a:xfrm>
            <a:off x="457200" y="2502709"/>
            <a:ext cx="8229600" cy="3730697"/>
          </a:xfrm>
        </p:spPr>
        <p:txBody>
          <a:bodyPr>
            <a:normAutofit lnSpcReduction="10000"/>
          </a:bodyPr>
          <a:lstStyle/>
          <a:p>
            <a:pPr marL="457200" indent="-457200">
              <a:buFont typeface="+mj-ea"/>
              <a:buAutoNum type="circleNumDbPlain"/>
            </a:pPr>
            <a:r>
              <a:rPr lang="en-US" sz="3200" dirty="0"/>
              <a:t>WHAT DO WE MEAN BY “FOUR HOUR CHRISTIAN”?</a:t>
            </a:r>
          </a:p>
          <a:p>
            <a:pPr marL="457200" indent="-457200">
              <a:buFont typeface="+mj-ea"/>
              <a:buAutoNum type="circleNumDbPlain"/>
            </a:pPr>
            <a:r>
              <a:rPr lang="en-US" sz="3200" dirty="0"/>
              <a:t>WHAT ARE THE IDENTIFYING MARKS OF A “FOUR HOUR CHRISTIAN”</a:t>
            </a:r>
          </a:p>
          <a:p>
            <a:pPr marL="457200" indent="-457200">
              <a:buFont typeface="+mj-ea"/>
              <a:buAutoNum type="circleNumDbPlain"/>
            </a:pPr>
            <a:r>
              <a:rPr lang="en-US" sz="3200" dirty="0"/>
              <a:t>IS IT POSSIBLE TO BE A“FOUR”HOUR CHRISTIAN”?</a:t>
            </a:r>
          </a:p>
        </p:txBody>
      </p:sp>
    </p:spTree>
    <p:extLst>
      <p:ext uri="{BB962C8B-B14F-4D97-AF65-F5344CB8AC3E}">
        <p14:creationId xmlns:p14="http://schemas.microsoft.com/office/powerpoint/2010/main" val="595453407"/>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CHRISTIAN IS A “DISCIPLE”</a:t>
            </a:r>
          </a:p>
        </p:txBody>
      </p:sp>
      <p:sp>
        <p:nvSpPr>
          <p:cNvPr id="3" name="Content Placeholder 2"/>
          <p:cNvSpPr>
            <a:spLocks noGrp="1"/>
          </p:cNvSpPr>
          <p:nvPr>
            <p:ph idx="1"/>
          </p:nvPr>
        </p:nvSpPr>
        <p:spPr/>
        <p:txBody>
          <a:bodyPr>
            <a:normAutofit/>
          </a:bodyPr>
          <a:lstStyle/>
          <a:p>
            <a:pPr marL="0" indent="0" algn="just">
              <a:buNone/>
            </a:pPr>
            <a:r>
              <a:rPr lang="en-US" sz="3200" b="1" dirty="0"/>
              <a:t>26 And when he had found him, he brought him to Antioch. So it was that for a whole year they assembled with the church and taught a great many people. And the disciples were first called Christians in Antioch. </a:t>
            </a:r>
          </a:p>
        </p:txBody>
      </p:sp>
    </p:spTree>
    <p:extLst>
      <p:ext uri="{BB962C8B-B14F-4D97-AF65-F5344CB8AC3E}">
        <p14:creationId xmlns:p14="http://schemas.microsoft.com/office/powerpoint/2010/main" val="132742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u="sng" dirty="0"/>
              <a:t>A DISCIPLE </a:t>
            </a:r>
          </a:p>
        </p:txBody>
      </p:sp>
      <p:sp>
        <p:nvSpPr>
          <p:cNvPr id="3" name="Vertical Text Placeholder 2"/>
          <p:cNvSpPr>
            <a:spLocks noGrp="1"/>
          </p:cNvSpPr>
          <p:nvPr>
            <p:ph type="body" orient="vert" idx="1"/>
          </p:nvPr>
        </p:nvSpPr>
        <p:spPr/>
        <p:txBody>
          <a:bodyPr vert="horz">
            <a:noAutofit/>
          </a:bodyPr>
          <a:lstStyle/>
          <a:p>
            <a:r>
              <a:rPr lang="en-US" sz="2400" b="1" dirty="0"/>
              <a:t>A DISCIPLE SEEKS TO BE LIKE HIS MASTER</a:t>
            </a:r>
          </a:p>
          <a:p>
            <a:pPr lvl="1"/>
            <a:r>
              <a:rPr lang="en-US" sz="2400" b="1" dirty="0"/>
              <a:t>  MATTHEW 10:25</a:t>
            </a:r>
          </a:p>
          <a:p>
            <a:pPr lvl="1"/>
            <a:r>
              <a:rPr lang="en-US" sz="2400" b="1" dirty="0"/>
              <a:t>  EPHESIANS 4:24</a:t>
            </a:r>
          </a:p>
          <a:p>
            <a:pPr lvl="1"/>
            <a:endParaRPr lang="en-US" sz="2400" b="1" dirty="0"/>
          </a:p>
          <a:p>
            <a:r>
              <a:rPr lang="en-US" sz="2400" b="1" dirty="0"/>
              <a:t>A DISCIPLE TAKES UP HIS CROSS “DAILY”</a:t>
            </a:r>
          </a:p>
          <a:p>
            <a:pPr lvl="1"/>
            <a:r>
              <a:rPr lang="en-US" sz="2400" b="1" dirty="0"/>
              <a:t> Luke 9:23 </a:t>
            </a:r>
          </a:p>
          <a:p>
            <a:pPr lvl="1"/>
            <a:endParaRPr lang="en-US" sz="2400" b="1" dirty="0"/>
          </a:p>
          <a:p>
            <a:r>
              <a:rPr lang="en-US" sz="2400" b="1" dirty="0"/>
              <a:t>A DISCIPLE MUST PUT THE LORD BEFORE ALL OTHER RELATIONSHIPS</a:t>
            </a:r>
          </a:p>
          <a:p>
            <a:pPr lvl="1"/>
            <a:r>
              <a:rPr lang="en-US" sz="2400" b="1" dirty="0"/>
              <a:t>Luke 14:25-33  </a:t>
            </a:r>
          </a:p>
        </p:txBody>
      </p:sp>
    </p:spTree>
    <p:extLst>
      <p:ext uri="{BB962C8B-B14F-4D97-AF65-F5344CB8AC3E}">
        <p14:creationId xmlns:p14="http://schemas.microsoft.com/office/powerpoint/2010/main" val="23564864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p:nvPr>
        </p:nvSpPr>
        <p:spPr/>
        <p:txBody>
          <a:bodyPr/>
          <a:lstStyle/>
          <a:p>
            <a:r>
              <a:rPr lang="en-US" u="sng" dirty="0"/>
              <a:t>Being a Christian Affects Every Area of Life</a:t>
            </a:r>
          </a:p>
        </p:txBody>
      </p:sp>
      <p:sp>
        <p:nvSpPr>
          <p:cNvPr id="3" name="Vertical Text Placeholder 2"/>
          <p:cNvSpPr>
            <a:spLocks noGrp="1"/>
          </p:cNvSpPr>
          <p:nvPr>
            <p:ph idx="1"/>
          </p:nvPr>
        </p:nvSpPr>
        <p:spPr>
          <a:xfrm>
            <a:off x="430333" y="2354412"/>
            <a:ext cx="8537485" cy="743499"/>
          </a:xfrm>
        </p:spPr>
        <p:txBody>
          <a:bodyPr vert="horz">
            <a:noAutofit/>
          </a:bodyPr>
          <a:lstStyle/>
          <a:p>
            <a:r>
              <a:rPr lang="en-US" sz="3200" b="1" dirty="0"/>
              <a:t>It Is Our Calling – Ephesians 4:1</a:t>
            </a:r>
          </a:p>
        </p:txBody>
      </p:sp>
      <p:sp>
        <p:nvSpPr>
          <p:cNvPr id="4" name="TextBox 3"/>
          <p:cNvSpPr txBox="1"/>
          <p:nvPr/>
        </p:nvSpPr>
        <p:spPr>
          <a:xfrm>
            <a:off x="801673" y="3290598"/>
            <a:ext cx="7540654"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000" b="1" baseline="30000" dirty="0"/>
              <a:t>1</a:t>
            </a:r>
            <a:r>
              <a:rPr lang="en-US" sz="4000" b="1" dirty="0"/>
              <a:t> I, therefore, the prisoner of the Lord, beseech you to walk worthy of the calling with which you were called		</a:t>
            </a:r>
          </a:p>
        </p:txBody>
      </p:sp>
    </p:spTree>
    <p:extLst>
      <p:ext uri="{BB962C8B-B14F-4D97-AF65-F5344CB8AC3E}">
        <p14:creationId xmlns:p14="http://schemas.microsoft.com/office/powerpoint/2010/main" val="24333096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Calling” or “Vocation”</a:t>
            </a:r>
          </a:p>
        </p:txBody>
      </p:sp>
      <p:sp>
        <p:nvSpPr>
          <p:cNvPr id="3" name="Content Placeholder 2"/>
          <p:cNvSpPr>
            <a:spLocks noGrp="1"/>
          </p:cNvSpPr>
          <p:nvPr>
            <p:ph idx="1"/>
          </p:nvPr>
        </p:nvSpPr>
        <p:spPr>
          <a:xfrm>
            <a:off x="739775" y="2524797"/>
            <a:ext cx="7662864" cy="3702003"/>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US" sz="2400" b="1" dirty="0"/>
              <a:t>“The vocation or ‘calling” of the Christian is the job of being a Christian. It is the spiritual, heavenly calling of God to salvation. It includes the benefits and responsibilities pertaining to salvation. It involves what we do in our lives and what we teach others to do. This ‘vocation’ is the full-time occupation of the child of God. It is our work in life. It is what we do” – </a:t>
            </a:r>
            <a:r>
              <a:rPr lang="en-US" sz="2400" b="1" dirty="0" err="1"/>
              <a:t>Colly</a:t>
            </a:r>
            <a:r>
              <a:rPr lang="en-US" sz="2400" b="1" dirty="0"/>
              <a:t> Caldwell</a:t>
            </a:r>
          </a:p>
        </p:txBody>
      </p:sp>
    </p:spTree>
    <p:extLst>
      <p:ext uri="{BB962C8B-B14F-4D97-AF65-F5344CB8AC3E}">
        <p14:creationId xmlns:p14="http://schemas.microsoft.com/office/powerpoint/2010/main" val="3005656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Calling” Means: </a:t>
            </a:r>
          </a:p>
        </p:txBody>
      </p:sp>
      <p:sp>
        <p:nvSpPr>
          <p:cNvPr id="3" name="Content Placeholder 2"/>
          <p:cNvSpPr>
            <a:spLocks noGrp="1"/>
          </p:cNvSpPr>
          <p:nvPr>
            <p:ph idx="1"/>
          </p:nvPr>
        </p:nvSpPr>
        <p:spPr>
          <a:xfrm>
            <a:off x="457200" y="2447350"/>
            <a:ext cx="8107919" cy="3841409"/>
          </a:xfrm>
        </p:spPr>
        <p:txBody>
          <a:bodyPr>
            <a:normAutofit fontScale="92500"/>
          </a:bodyPr>
          <a:lstStyle/>
          <a:p>
            <a:r>
              <a:rPr lang="en-US" b="1" dirty="0"/>
              <a:t>Possessing the Right Attitude (Eph.4:2)</a:t>
            </a:r>
          </a:p>
          <a:p>
            <a:r>
              <a:rPr lang="en-US" b="1" dirty="0"/>
              <a:t>Being Committed to the “Unity of the Spirit” (Eph.4:4-6)</a:t>
            </a:r>
          </a:p>
          <a:p>
            <a:r>
              <a:rPr lang="en-US" b="1" dirty="0"/>
              <a:t>Providing Our Part for Edifying the Body (Eph.4:7-16)</a:t>
            </a:r>
          </a:p>
          <a:p>
            <a:r>
              <a:rPr lang="en-US" b="1" dirty="0"/>
              <a:t>Being Different Than the World (Eph.4:17-32)</a:t>
            </a:r>
          </a:p>
          <a:p>
            <a:r>
              <a:rPr lang="en-US" b="1" dirty="0"/>
              <a:t>Seeking to Imitate God in Love, Light, and Wisdom (Eph.5:1-21)</a:t>
            </a:r>
          </a:p>
          <a:p>
            <a:r>
              <a:rPr lang="en-US" b="1" dirty="0"/>
              <a:t>Being a Good Family Man/Woman (Eph.5:22-6:4)</a:t>
            </a:r>
          </a:p>
          <a:p>
            <a:r>
              <a:rPr lang="en-US" b="1" dirty="0"/>
              <a:t>Being a Good Employee/Employer (Eph.6:5-9)</a:t>
            </a:r>
          </a:p>
        </p:txBody>
      </p:sp>
    </p:spTree>
    <p:extLst>
      <p:ext uri="{BB962C8B-B14F-4D97-AF65-F5344CB8AC3E}">
        <p14:creationId xmlns:p14="http://schemas.microsoft.com/office/powerpoint/2010/main" val="395792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p:nvPr>
        </p:nvSpPr>
        <p:spPr/>
        <p:txBody>
          <a:bodyPr/>
          <a:lstStyle/>
          <a:p>
            <a:r>
              <a:rPr lang="en-US" u="sng" dirty="0"/>
              <a:t>Being a Christian Affects Every Area of Life</a:t>
            </a:r>
          </a:p>
        </p:txBody>
      </p:sp>
      <p:sp>
        <p:nvSpPr>
          <p:cNvPr id="3" name="Vertical Text Placeholder 2"/>
          <p:cNvSpPr>
            <a:spLocks noGrp="1"/>
          </p:cNvSpPr>
          <p:nvPr>
            <p:ph idx="1"/>
          </p:nvPr>
        </p:nvSpPr>
        <p:spPr>
          <a:xfrm>
            <a:off x="430333" y="2354412"/>
            <a:ext cx="8537485" cy="743499"/>
          </a:xfrm>
        </p:spPr>
        <p:txBody>
          <a:bodyPr vert="horz">
            <a:noAutofit/>
          </a:bodyPr>
          <a:lstStyle/>
          <a:p>
            <a:r>
              <a:rPr lang="en-US" sz="3200" b="1" dirty="0"/>
              <a:t>We Must Be Holy in All Our Conduct – 1 Peter 1:15</a:t>
            </a:r>
          </a:p>
        </p:txBody>
      </p:sp>
      <p:sp>
        <p:nvSpPr>
          <p:cNvPr id="4" name="TextBox 3"/>
          <p:cNvSpPr txBox="1"/>
          <p:nvPr/>
        </p:nvSpPr>
        <p:spPr>
          <a:xfrm>
            <a:off x="801673" y="3755895"/>
            <a:ext cx="7540654"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000" b="1" dirty="0"/>
              <a:t>but as He who called you is holy, you also be holy in all your conduct,</a:t>
            </a:r>
          </a:p>
        </p:txBody>
      </p:sp>
    </p:spTree>
    <p:extLst>
      <p:ext uri="{BB962C8B-B14F-4D97-AF65-F5344CB8AC3E}">
        <p14:creationId xmlns:p14="http://schemas.microsoft.com/office/powerpoint/2010/main" val="1468032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8955"/>
            <a:ext cx="8229600" cy="1143000"/>
          </a:xfrm>
        </p:spPr>
        <p:txBody>
          <a:bodyPr/>
          <a:lstStyle/>
          <a:p>
            <a:r>
              <a:rPr lang="en-US" dirty="0"/>
              <a:t>WE OFTEN COMPARTIMENTLIZE </a:t>
            </a:r>
            <a:br>
              <a:rPr lang="en-US" dirty="0"/>
            </a:br>
            <a:r>
              <a:rPr lang="en-US" dirty="0"/>
              <a:t>OUR LIFE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8498520"/>
              </p:ext>
            </p:extLst>
          </p:nvPr>
        </p:nvGraphicFramePr>
        <p:xfrm>
          <a:off x="457200" y="2540156"/>
          <a:ext cx="8229599" cy="3943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14638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graphicEl>
                                              <a:dgm id="{26F21158-C4E7-964A-9DB4-7E24EA135CA9}"/>
                                            </p:graphicEl>
                                          </p:spTgt>
                                        </p:tgtEl>
                                        <p:attrNameLst>
                                          <p:attrName>style.visibility</p:attrName>
                                        </p:attrNameLst>
                                      </p:cBhvr>
                                      <p:to>
                                        <p:strVal val="visible"/>
                                      </p:to>
                                    </p:set>
                                    <p:animEffect transition="in" filter="blinds(horizontal)">
                                      <p:cBhvr>
                                        <p:cTn id="7" dur="500"/>
                                        <p:tgtEl>
                                          <p:spTgt spid="5">
                                            <p:graphicEl>
                                              <a:dgm id="{26F21158-C4E7-964A-9DB4-7E24EA135C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graphicEl>
                                              <a:dgm id="{3DC93F87-7DFE-2E44-B3BE-01FFC6831B8B}"/>
                                            </p:graphicEl>
                                          </p:spTgt>
                                        </p:tgtEl>
                                        <p:attrNameLst>
                                          <p:attrName>style.visibility</p:attrName>
                                        </p:attrNameLst>
                                      </p:cBhvr>
                                      <p:to>
                                        <p:strVal val="visible"/>
                                      </p:to>
                                    </p:set>
                                    <p:animEffect transition="in" filter="blinds(horizontal)">
                                      <p:cBhvr>
                                        <p:cTn id="12" dur="500"/>
                                        <p:tgtEl>
                                          <p:spTgt spid="5">
                                            <p:graphicEl>
                                              <a:dgm id="{3DC93F87-7DFE-2E44-B3BE-01FFC6831B8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graphicEl>
                                              <a:dgm id="{D8F46C21-2DD2-6B40-A6BD-EAA8B24B0BEB}"/>
                                            </p:graphicEl>
                                          </p:spTgt>
                                        </p:tgtEl>
                                        <p:attrNameLst>
                                          <p:attrName>style.visibility</p:attrName>
                                        </p:attrNameLst>
                                      </p:cBhvr>
                                      <p:to>
                                        <p:strVal val="visible"/>
                                      </p:to>
                                    </p:set>
                                    <p:animEffect transition="in" filter="blinds(horizontal)">
                                      <p:cBhvr>
                                        <p:cTn id="17" dur="500"/>
                                        <p:tgtEl>
                                          <p:spTgt spid="5">
                                            <p:graphicEl>
                                              <a:dgm id="{D8F46C21-2DD2-6B40-A6BD-EAA8B24B0BE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graphicEl>
                                              <a:dgm id="{50C79AB8-EAFF-BC40-9CA7-A1FB13D4F76B}"/>
                                            </p:graphicEl>
                                          </p:spTgt>
                                        </p:tgtEl>
                                        <p:attrNameLst>
                                          <p:attrName>style.visibility</p:attrName>
                                        </p:attrNameLst>
                                      </p:cBhvr>
                                      <p:to>
                                        <p:strVal val="visible"/>
                                      </p:to>
                                    </p:set>
                                    <p:animEffect transition="in" filter="blinds(horizontal)">
                                      <p:cBhvr>
                                        <p:cTn id="22" dur="500"/>
                                        <p:tgtEl>
                                          <p:spTgt spid="5">
                                            <p:graphicEl>
                                              <a:dgm id="{50C79AB8-EAFF-BC40-9CA7-A1FB13D4F76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graphicEl>
                                              <a:dgm id="{F5C9598A-7923-5143-9DF4-54A95AA8B0EB}"/>
                                            </p:graphicEl>
                                          </p:spTgt>
                                        </p:tgtEl>
                                        <p:attrNameLst>
                                          <p:attrName>style.visibility</p:attrName>
                                        </p:attrNameLst>
                                      </p:cBhvr>
                                      <p:to>
                                        <p:strVal val="visible"/>
                                      </p:to>
                                    </p:set>
                                    <p:animEffect transition="in" filter="blinds(horizontal)">
                                      <p:cBhvr>
                                        <p:cTn id="27" dur="500"/>
                                        <p:tgtEl>
                                          <p:spTgt spid="5">
                                            <p:graphicEl>
                                              <a:dgm id="{F5C9598A-7923-5143-9DF4-54A95AA8B0E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“Holy In All Our Conduct”</a:t>
            </a:r>
          </a:p>
        </p:txBody>
      </p:sp>
      <p:sp>
        <p:nvSpPr>
          <p:cNvPr id="4" name="Content Placeholder 3"/>
          <p:cNvSpPr>
            <a:spLocks noGrp="1"/>
          </p:cNvSpPr>
          <p:nvPr>
            <p:ph idx="1"/>
          </p:nvPr>
        </p:nvSpPr>
        <p:spPr>
          <a:xfrm>
            <a:off x="457200" y="2493818"/>
            <a:ext cx="8229600" cy="3872389"/>
          </a:xfrm>
        </p:spPr>
        <p:txBody>
          <a:bodyPr>
            <a:noAutofit/>
          </a:bodyPr>
          <a:lstStyle/>
          <a:p>
            <a:r>
              <a:rPr lang="en-US" sz="2400" b="1" dirty="0"/>
              <a:t>Holy in Relationship to the World – 1 Peter 2:9-12</a:t>
            </a:r>
          </a:p>
          <a:p>
            <a:r>
              <a:rPr lang="en-US" sz="2400" b="1" dirty="0"/>
              <a:t>Holy in Relationship to the Government – 1 Peter 2:13-25</a:t>
            </a:r>
          </a:p>
          <a:p>
            <a:r>
              <a:rPr lang="en-US" sz="2400" b="1" dirty="0"/>
              <a:t>Holy In Marriage – 1 Peter 3:1-7</a:t>
            </a:r>
          </a:p>
          <a:p>
            <a:r>
              <a:rPr lang="en-US" sz="2400" b="1" dirty="0"/>
              <a:t>Holy in Suffering – 1 Peter 3:8-22; 4:12ff</a:t>
            </a:r>
          </a:p>
          <a:p>
            <a:r>
              <a:rPr lang="en-US" sz="2400" b="1" dirty="0"/>
              <a:t>Holy in Living for “The End of All Things” – 1 Peter 4:1-11</a:t>
            </a:r>
          </a:p>
          <a:p>
            <a:r>
              <a:rPr lang="en-US" sz="2400" b="1" dirty="0"/>
              <a:t>Holy in Humbly Filling Our Place – 1 Peter 5:1-11</a:t>
            </a:r>
          </a:p>
        </p:txBody>
      </p:sp>
    </p:spTree>
    <p:extLst>
      <p:ext uri="{BB962C8B-B14F-4D97-AF65-F5344CB8AC3E}">
        <p14:creationId xmlns:p14="http://schemas.microsoft.com/office/powerpoint/2010/main" val="27855990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p:nvPr>
        </p:nvSpPr>
        <p:spPr/>
        <p:txBody>
          <a:bodyPr/>
          <a:lstStyle/>
          <a:p>
            <a:r>
              <a:rPr lang="en-US" u="sng" dirty="0"/>
              <a:t>Being a Christian Affects Every Area of Life</a:t>
            </a:r>
          </a:p>
        </p:txBody>
      </p:sp>
      <p:sp>
        <p:nvSpPr>
          <p:cNvPr id="3" name="Vertical Text Placeholder 2"/>
          <p:cNvSpPr>
            <a:spLocks noGrp="1"/>
          </p:cNvSpPr>
          <p:nvPr>
            <p:ph idx="1"/>
          </p:nvPr>
        </p:nvSpPr>
        <p:spPr>
          <a:xfrm>
            <a:off x="430333" y="2354412"/>
            <a:ext cx="8537485" cy="743499"/>
          </a:xfrm>
        </p:spPr>
        <p:txBody>
          <a:bodyPr vert="horz">
            <a:noAutofit/>
          </a:bodyPr>
          <a:lstStyle/>
          <a:p>
            <a:r>
              <a:rPr lang="en-US" sz="3200" b="1" dirty="0"/>
              <a:t>Our Righteousness Must Exceed That of the Scribes and Pharisees – Mt.5:20</a:t>
            </a:r>
          </a:p>
        </p:txBody>
      </p:sp>
      <p:sp>
        <p:nvSpPr>
          <p:cNvPr id="4" name="TextBox 3"/>
          <p:cNvSpPr txBox="1"/>
          <p:nvPr/>
        </p:nvSpPr>
        <p:spPr>
          <a:xfrm>
            <a:off x="1044911" y="3747860"/>
            <a:ext cx="7308327"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3200" b="1" dirty="0"/>
              <a:t>For I say to you, that unless your righteousness exceeds the righteousness of the scribes and Pharisees, you will by no means enter the kingdom of heaven. </a:t>
            </a:r>
          </a:p>
          <a:p>
            <a:pPr algn="just"/>
            <a:r>
              <a:rPr lang="en-US" sz="3200" b="1" dirty="0"/>
              <a:t> </a:t>
            </a:r>
          </a:p>
        </p:txBody>
      </p:sp>
    </p:spTree>
    <p:extLst>
      <p:ext uri="{BB962C8B-B14F-4D97-AF65-F5344CB8AC3E}">
        <p14:creationId xmlns:p14="http://schemas.microsoft.com/office/powerpoint/2010/main" val="358940419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p:nvPr>
        </p:nvSpPr>
        <p:spPr/>
        <p:txBody>
          <a:bodyPr/>
          <a:lstStyle/>
          <a:p>
            <a:r>
              <a:rPr lang="en-US" u="sng" dirty="0"/>
              <a:t>“Exceeds the Righteousness of Scribes and Pharisees</a:t>
            </a:r>
          </a:p>
        </p:txBody>
      </p:sp>
      <p:sp>
        <p:nvSpPr>
          <p:cNvPr id="3" name="Vertical Text Placeholder 2"/>
          <p:cNvSpPr>
            <a:spLocks noGrp="1"/>
          </p:cNvSpPr>
          <p:nvPr>
            <p:ph idx="1"/>
          </p:nvPr>
        </p:nvSpPr>
        <p:spPr>
          <a:xfrm>
            <a:off x="430333" y="2354412"/>
            <a:ext cx="8537485" cy="743499"/>
          </a:xfrm>
        </p:spPr>
        <p:txBody>
          <a:bodyPr vert="horz">
            <a:noAutofit/>
          </a:bodyPr>
          <a:lstStyle/>
          <a:p>
            <a:r>
              <a:rPr lang="en-US" sz="3200" b="1" dirty="0"/>
              <a:t> Righteousness of Heart – Not Just Abstain from Overt Acts – Matt.5:21-30</a:t>
            </a:r>
          </a:p>
          <a:p>
            <a:r>
              <a:rPr lang="en-US" sz="3200" b="1" dirty="0"/>
              <a:t>Righteous View of Marriage – Matt.5:27-30</a:t>
            </a:r>
          </a:p>
          <a:p>
            <a:r>
              <a:rPr lang="en-US" sz="3200" b="1" dirty="0"/>
              <a:t>Righteous View of Our Word – Matt.5:31-37</a:t>
            </a:r>
          </a:p>
          <a:p>
            <a:r>
              <a:rPr lang="en-US" sz="3200" b="1" dirty="0"/>
              <a:t>Righteous Treatment of Enemies – Matt.5:38-48</a:t>
            </a:r>
          </a:p>
        </p:txBody>
      </p:sp>
    </p:spTree>
    <p:extLst>
      <p:ext uri="{BB962C8B-B14F-4D97-AF65-F5344CB8AC3E}">
        <p14:creationId xmlns:p14="http://schemas.microsoft.com/office/powerpoint/2010/main" val="31630147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p:nvPr>
        </p:nvSpPr>
        <p:spPr/>
        <p:txBody>
          <a:bodyPr/>
          <a:lstStyle/>
          <a:p>
            <a:r>
              <a:rPr lang="en-US" u="sng" dirty="0"/>
              <a:t>“Exceeds the Righteousness of Scribes and Pharisees</a:t>
            </a:r>
          </a:p>
        </p:txBody>
      </p:sp>
      <p:sp>
        <p:nvSpPr>
          <p:cNvPr id="3" name="Vertical Text Placeholder 2"/>
          <p:cNvSpPr>
            <a:spLocks noGrp="1"/>
          </p:cNvSpPr>
          <p:nvPr>
            <p:ph idx="1"/>
          </p:nvPr>
        </p:nvSpPr>
        <p:spPr>
          <a:xfrm>
            <a:off x="430333" y="2354412"/>
            <a:ext cx="8537485" cy="4259628"/>
          </a:xfrm>
        </p:spPr>
        <p:txBody>
          <a:bodyPr vert="horz">
            <a:normAutofit fontScale="92500"/>
          </a:bodyPr>
          <a:lstStyle/>
          <a:p>
            <a:r>
              <a:rPr lang="en-US" sz="3200" b="1" dirty="0"/>
              <a:t>Righteous Motive in Our Deeds (Matt.6:1-18</a:t>
            </a:r>
          </a:p>
          <a:p>
            <a:r>
              <a:rPr lang="en-US" sz="3200" b="1" dirty="0"/>
              <a:t>Righteous View of Material Things (Matt.6:19-24</a:t>
            </a:r>
          </a:p>
          <a:p>
            <a:r>
              <a:rPr lang="en-US" sz="3200" b="1" dirty="0"/>
              <a:t>Righteous View of What is Important (Matt.6:25-34)</a:t>
            </a:r>
          </a:p>
          <a:p>
            <a:r>
              <a:rPr lang="en-US" sz="3200" b="1" dirty="0"/>
              <a:t> Righteous Treatment of Fellowman (Matt.7:1-12)</a:t>
            </a:r>
          </a:p>
        </p:txBody>
      </p:sp>
    </p:spTree>
    <p:extLst>
      <p:ext uri="{BB962C8B-B14F-4D97-AF65-F5344CB8AC3E}">
        <p14:creationId xmlns:p14="http://schemas.microsoft.com/office/powerpoint/2010/main" val="357443656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p:nvPr>
        </p:nvSpPr>
        <p:spPr/>
        <p:txBody>
          <a:bodyPr/>
          <a:lstStyle/>
          <a:p>
            <a:r>
              <a:rPr lang="en-US" u="sng" dirty="0"/>
              <a:t>Being a Christian Affects Every Area of Life</a:t>
            </a:r>
          </a:p>
        </p:txBody>
      </p:sp>
      <p:sp>
        <p:nvSpPr>
          <p:cNvPr id="3" name="Vertical Text Placeholder 2"/>
          <p:cNvSpPr>
            <a:spLocks noGrp="1"/>
          </p:cNvSpPr>
          <p:nvPr>
            <p:ph idx="1"/>
          </p:nvPr>
        </p:nvSpPr>
        <p:spPr>
          <a:xfrm>
            <a:off x="430333" y="2354412"/>
            <a:ext cx="8537485" cy="743499"/>
          </a:xfrm>
        </p:spPr>
        <p:txBody>
          <a:bodyPr vert="horz">
            <a:noAutofit/>
          </a:bodyPr>
          <a:lstStyle/>
          <a:p>
            <a:r>
              <a:rPr lang="en-US" sz="3200" b="1" dirty="0"/>
              <a:t>Our Godliness Should Be Seen in Our Daily Living</a:t>
            </a:r>
          </a:p>
          <a:p>
            <a:pPr lvl="1"/>
            <a:r>
              <a:rPr lang="en-US" sz="3000" b="1" dirty="0"/>
              <a:t>  Matthew 5:13-16</a:t>
            </a:r>
          </a:p>
          <a:p>
            <a:pPr lvl="1"/>
            <a:r>
              <a:rPr lang="en-US" sz="3000" b="1" dirty="0"/>
              <a:t>  1 Peter 2:11-12</a:t>
            </a:r>
          </a:p>
          <a:p>
            <a:pPr lvl="1"/>
            <a:r>
              <a:rPr lang="en-US" sz="3000" b="1" dirty="0"/>
              <a:t>  John 13:35</a:t>
            </a:r>
          </a:p>
        </p:txBody>
      </p:sp>
    </p:spTree>
    <p:extLst>
      <p:ext uri="{BB962C8B-B14F-4D97-AF65-F5344CB8AC3E}">
        <p14:creationId xmlns:p14="http://schemas.microsoft.com/office/powerpoint/2010/main" val="30215602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4" descr="iCal — Month — 5:1:12 to 5:31:1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144000" cy="7065818"/>
          </a:xfrm>
          <a:prstGeom prst="rect">
            <a:avLst/>
          </a:prstGeom>
        </p:spPr>
      </p:pic>
      <p:sp>
        <p:nvSpPr>
          <p:cNvPr id="6" name="Rectangle 5"/>
          <p:cNvSpPr/>
          <p:nvPr/>
        </p:nvSpPr>
        <p:spPr>
          <a:xfrm>
            <a:off x="7387996" y="4708824"/>
            <a:ext cx="789911" cy="371750"/>
          </a:xfrm>
          <a:prstGeom prst="rect">
            <a:avLst/>
          </a:prstGeom>
          <a:ln>
            <a:solidFill>
              <a:srgbClr val="FFFFFF"/>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8750217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May-2012-calendar-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rot="918921">
            <a:off x="866874" y="3017825"/>
            <a:ext cx="7604493" cy="1754327"/>
          </a:xfrm>
          <a:prstGeom prst="rect">
            <a:avLst/>
          </a:prstGeom>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bodyPr>
          <a:lstStyle/>
          <a:p>
            <a:pPr algn="ct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The Lord’s Time</a:t>
            </a:r>
          </a:p>
          <a:p>
            <a:pPr algn="ct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Service to God</a:t>
            </a:r>
          </a:p>
        </p:txBody>
      </p:sp>
    </p:spTree>
    <p:extLst>
      <p:ext uri="{BB962C8B-B14F-4D97-AF65-F5344CB8AC3E}">
        <p14:creationId xmlns:p14="http://schemas.microsoft.com/office/powerpoint/2010/main" val="30007260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a:t>Deut.6:6-9</a:t>
            </a:r>
          </a:p>
        </p:txBody>
      </p:sp>
      <p:sp>
        <p:nvSpPr>
          <p:cNvPr id="3" name="Vertical Text Placeholder 2"/>
          <p:cNvSpPr>
            <a:spLocks noGrp="1"/>
          </p:cNvSpPr>
          <p:nvPr>
            <p:ph type="body" orient="vert" idx="1"/>
          </p:nvPr>
        </p:nvSpPr>
        <p:spPr>
          <a:xfrm>
            <a:off x="434258" y="274638"/>
            <a:ext cx="6019800" cy="5615642"/>
          </a:xfrm>
        </p:spPr>
        <p:txBody>
          <a:bodyPr vert="horz">
            <a:noAutofit/>
          </a:bodyPr>
          <a:lstStyle/>
          <a:p>
            <a:pPr marL="0" indent="0" algn="just">
              <a:buNone/>
            </a:pPr>
            <a:r>
              <a:rPr lang="en-US" sz="3200" i="1" dirty="0"/>
              <a:t>6 "And these words which I command you today shall be in your heart.</a:t>
            </a:r>
            <a:r>
              <a:rPr lang="en-US" sz="3200" dirty="0"/>
              <a:t> </a:t>
            </a:r>
            <a:r>
              <a:rPr lang="en-US" sz="3200" i="1" dirty="0"/>
              <a:t>7</a:t>
            </a:r>
            <a:r>
              <a:rPr lang="en-US" sz="3200" dirty="0"/>
              <a:t> You shall teach them diligently to your children, and shall talk of them when you sit in your house, when you walk by the way, when you lie down, and when you rise up. </a:t>
            </a:r>
            <a:r>
              <a:rPr lang="en-US" sz="3200" i="1" dirty="0"/>
              <a:t>8</a:t>
            </a:r>
            <a:r>
              <a:rPr lang="en-US" sz="3200" dirty="0"/>
              <a:t> You shall bind them as a sign on your hand, and they shall be as frontlets between your eyes. </a:t>
            </a:r>
            <a:r>
              <a:rPr lang="en-US" sz="3200" i="1" dirty="0"/>
              <a:t>9</a:t>
            </a:r>
            <a:r>
              <a:rPr lang="en-US" sz="3200" dirty="0"/>
              <a:t> You shall write them on the doorposts of your house and on your gates.</a:t>
            </a:r>
          </a:p>
        </p:txBody>
      </p:sp>
    </p:spTree>
    <p:extLst>
      <p:ext uri="{BB962C8B-B14F-4D97-AF65-F5344CB8AC3E}">
        <p14:creationId xmlns:p14="http://schemas.microsoft.com/office/powerpoint/2010/main" val="40530581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A FOUR HOUR “CHRISTIAN”</a:t>
            </a:r>
          </a:p>
        </p:txBody>
      </p:sp>
      <p:sp>
        <p:nvSpPr>
          <p:cNvPr id="3" name="Subtitle 2"/>
          <p:cNvSpPr>
            <a:spLocks noGrp="1"/>
          </p:cNvSpPr>
          <p:nvPr>
            <p:ph type="subTitle" idx="1"/>
          </p:nvPr>
        </p:nvSpPr>
        <p:spPr/>
        <p:txBody>
          <a:bodyPr>
            <a:normAutofit/>
          </a:bodyPr>
          <a:lstStyle/>
          <a:p>
            <a:r>
              <a:rPr lang="en-US" sz="2800" b="1" dirty="0"/>
              <a:t>PHILIPPIANS 1:21-26</a:t>
            </a:r>
          </a:p>
        </p:txBody>
      </p:sp>
    </p:spTree>
    <p:extLst>
      <p:ext uri="{BB962C8B-B14F-4D97-AF65-F5344CB8AC3E}">
        <p14:creationId xmlns:p14="http://schemas.microsoft.com/office/powerpoint/2010/main" val="33985182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8628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VIEW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6298602"/>
              </p:ext>
            </p:extLst>
          </p:nvPr>
        </p:nvGraphicFramePr>
        <p:xfrm>
          <a:off x="457200" y="2540156"/>
          <a:ext cx="8229599" cy="3943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8120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graphicEl>
                                              <a:dgm id="{26F21158-C4E7-964A-9DB4-7E24EA135CA9}"/>
                                            </p:graphicEl>
                                          </p:spTgt>
                                        </p:tgtEl>
                                        <p:attrNameLst>
                                          <p:attrName>style.visibility</p:attrName>
                                        </p:attrNameLst>
                                      </p:cBhvr>
                                      <p:to>
                                        <p:strVal val="visible"/>
                                      </p:to>
                                    </p:set>
                                    <p:animEffect transition="in" filter="checkerboard(across)">
                                      <p:cBhvr>
                                        <p:cTn id="7" dur="500"/>
                                        <p:tgtEl>
                                          <p:spTgt spid="5">
                                            <p:graphicEl>
                                              <a:dgm id="{26F21158-C4E7-964A-9DB4-7E24EA135C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graphicEl>
                                              <a:dgm id="{3DC93F87-7DFE-2E44-B3BE-01FFC6831B8B}"/>
                                            </p:graphicEl>
                                          </p:spTgt>
                                        </p:tgtEl>
                                        <p:attrNameLst>
                                          <p:attrName>style.visibility</p:attrName>
                                        </p:attrNameLst>
                                      </p:cBhvr>
                                      <p:to>
                                        <p:strVal val="visible"/>
                                      </p:to>
                                    </p:set>
                                    <p:animEffect transition="in" filter="checkerboard(across)">
                                      <p:cBhvr>
                                        <p:cTn id="12" dur="500"/>
                                        <p:tgtEl>
                                          <p:spTgt spid="5">
                                            <p:graphicEl>
                                              <a:dgm id="{3DC93F87-7DFE-2E44-B3BE-01FFC6831B8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graphicEl>
                                              <a:dgm id="{D8F46C21-2DD2-6B40-A6BD-EAA8B24B0BEB}"/>
                                            </p:graphicEl>
                                          </p:spTgt>
                                        </p:tgtEl>
                                        <p:attrNameLst>
                                          <p:attrName>style.visibility</p:attrName>
                                        </p:attrNameLst>
                                      </p:cBhvr>
                                      <p:to>
                                        <p:strVal val="visible"/>
                                      </p:to>
                                    </p:set>
                                    <p:animEffect transition="in" filter="checkerboard(across)">
                                      <p:cBhvr>
                                        <p:cTn id="17" dur="500"/>
                                        <p:tgtEl>
                                          <p:spTgt spid="5">
                                            <p:graphicEl>
                                              <a:dgm id="{D8F46C21-2DD2-6B40-A6BD-EAA8B24B0BE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graphicEl>
                                              <a:dgm id="{50C79AB8-EAFF-BC40-9CA7-A1FB13D4F76B}"/>
                                            </p:graphicEl>
                                          </p:spTgt>
                                        </p:tgtEl>
                                        <p:attrNameLst>
                                          <p:attrName>style.visibility</p:attrName>
                                        </p:attrNameLst>
                                      </p:cBhvr>
                                      <p:to>
                                        <p:strVal val="visible"/>
                                      </p:to>
                                    </p:set>
                                    <p:animEffect transition="in" filter="checkerboard(across)">
                                      <p:cBhvr>
                                        <p:cTn id="22" dur="500"/>
                                        <p:tgtEl>
                                          <p:spTgt spid="5">
                                            <p:graphicEl>
                                              <a:dgm id="{50C79AB8-EAFF-BC40-9CA7-A1FB13D4F76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graphicEl>
                                              <a:dgm id="{F5C9598A-7923-5143-9DF4-54A95AA8B0EB}"/>
                                            </p:graphicEl>
                                          </p:spTgt>
                                        </p:tgtEl>
                                        <p:attrNameLst>
                                          <p:attrName>style.visibility</p:attrName>
                                        </p:attrNameLst>
                                      </p:cBhvr>
                                      <p:to>
                                        <p:strVal val="visible"/>
                                      </p:to>
                                    </p:set>
                                    <p:animEffect transition="in" filter="checkerboard(across)">
                                      <p:cBhvr>
                                        <p:cTn id="27" dur="500"/>
                                        <p:tgtEl>
                                          <p:spTgt spid="5">
                                            <p:graphicEl>
                                              <a:dgm id="{F5C9598A-7923-5143-9DF4-54A95AA8B0E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a:t>A FOUR HOUR “CHRISTIAN”</a:t>
            </a:r>
          </a:p>
        </p:txBody>
      </p:sp>
      <p:sp>
        <p:nvSpPr>
          <p:cNvPr id="3" name="Subtitle 2"/>
          <p:cNvSpPr>
            <a:spLocks noGrp="1"/>
          </p:cNvSpPr>
          <p:nvPr>
            <p:ph type="subTitle" idx="1"/>
          </p:nvPr>
        </p:nvSpPr>
        <p:spPr/>
        <p:txBody>
          <a:bodyPr>
            <a:normAutofit/>
          </a:bodyPr>
          <a:lstStyle/>
          <a:p>
            <a:r>
              <a:rPr lang="en-US" sz="2800" b="1" dirty="0"/>
              <a:t>PHILIPPIANS 1:21-26</a:t>
            </a:r>
          </a:p>
        </p:txBody>
      </p:sp>
    </p:spTree>
    <p:extLst>
      <p:ext uri="{BB962C8B-B14F-4D97-AF65-F5344CB8AC3E}">
        <p14:creationId xmlns:p14="http://schemas.microsoft.com/office/powerpoint/2010/main" val="39936357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 FOUR HOUR CHRISTIAN</a:t>
            </a:r>
          </a:p>
        </p:txBody>
      </p:sp>
      <p:sp>
        <p:nvSpPr>
          <p:cNvPr id="3" name="Content Placeholder 2"/>
          <p:cNvSpPr>
            <a:spLocks noGrp="1"/>
          </p:cNvSpPr>
          <p:nvPr>
            <p:ph idx="1"/>
          </p:nvPr>
        </p:nvSpPr>
        <p:spPr>
          <a:xfrm>
            <a:off x="457200" y="2502709"/>
            <a:ext cx="8229600" cy="3730697"/>
          </a:xfrm>
        </p:spPr>
        <p:txBody>
          <a:bodyPr/>
          <a:lstStyle/>
          <a:p>
            <a:pPr marL="457200" indent="-457200">
              <a:buFont typeface="+mj-ea"/>
              <a:buAutoNum type="circleNumDbPlain"/>
            </a:pPr>
            <a:r>
              <a:rPr lang="en-US" sz="3200" dirty="0"/>
              <a:t>WHAT DO WE MEAN BY “FOUR HOUR CHRISTIAN”?</a:t>
            </a:r>
          </a:p>
        </p:txBody>
      </p:sp>
    </p:spTree>
    <p:extLst>
      <p:ext uri="{BB962C8B-B14F-4D97-AF65-F5344CB8AC3E}">
        <p14:creationId xmlns:p14="http://schemas.microsoft.com/office/powerpoint/2010/main" val="9973860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DEFINING A FOUR HOUR CHRISTIAN</a:t>
            </a:r>
          </a:p>
        </p:txBody>
      </p:sp>
      <p:sp>
        <p:nvSpPr>
          <p:cNvPr id="3" name="Content Placeholder 2"/>
          <p:cNvSpPr>
            <a:spLocks noGrp="1"/>
          </p:cNvSpPr>
          <p:nvPr>
            <p:ph idx="1"/>
          </p:nvPr>
        </p:nvSpPr>
        <p:spPr>
          <a:xfrm>
            <a:off x="457200" y="2451066"/>
            <a:ext cx="8381861" cy="4144463"/>
          </a:xfrm>
        </p:spPr>
        <p:txBody>
          <a:bodyPr>
            <a:normAutofit/>
          </a:bodyPr>
          <a:lstStyle/>
          <a:p>
            <a:pPr>
              <a:tabLst>
                <a:tab pos="511175" algn="l"/>
              </a:tabLst>
            </a:pPr>
            <a:r>
              <a:rPr lang="en-US" sz="2800" b="1" dirty="0"/>
              <a:t>“CHRISTIAN” WHO ATTENDS EVERY  	SERVICE</a:t>
            </a:r>
          </a:p>
          <a:p>
            <a:pPr lvl="1">
              <a:tabLst>
                <a:tab pos="735013" algn="l"/>
              </a:tabLst>
            </a:pPr>
            <a:r>
              <a:rPr lang="en-US" sz="2400" b="1" dirty="0"/>
              <a:t> They take seriously the responsibility to attend – 	Heb. 10:25</a:t>
            </a:r>
          </a:p>
          <a:p>
            <a:r>
              <a:rPr lang="en-US" sz="2800" b="1" dirty="0"/>
              <a:t> They Have a “Form” of Godliness</a:t>
            </a:r>
          </a:p>
          <a:p>
            <a:pPr lvl="1"/>
            <a:r>
              <a:rPr lang="en-US" sz="2600" b="1" dirty="0"/>
              <a:t>  2 Timothy 3:5</a:t>
            </a:r>
          </a:p>
          <a:p>
            <a:pPr lvl="1"/>
            <a:r>
              <a:rPr lang="en-US" sz="2600" b="1" dirty="0"/>
              <a:t>  “form” – “appearance”, “the mere form”</a:t>
            </a:r>
          </a:p>
          <a:p>
            <a:pPr lvl="1"/>
            <a:r>
              <a:rPr lang="en-US" sz="2600" b="1" dirty="0"/>
              <a:t>  Matthew 23:25-28</a:t>
            </a:r>
          </a:p>
        </p:txBody>
      </p:sp>
    </p:spTree>
    <p:extLst>
      <p:ext uri="{BB962C8B-B14F-4D97-AF65-F5344CB8AC3E}">
        <p14:creationId xmlns:p14="http://schemas.microsoft.com/office/powerpoint/2010/main" val="7332936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DEFINING A FOUR HOUR CHRISTIAN</a:t>
            </a:r>
          </a:p>
        </p:txBody>
      </p:sp>
      <p:sp>
        <p:nvSpPr>
          <p:cNvPr id="3" name="Content Placeholder 2"/>
          <p:cNvSpPr>
            <a:spLocks noGrp="1"/>
          </p:cNvSpPr>
          <p:nvPr>
            <p:ph idx="1"/>
          </p:nvPr>
        </p:nvSpPr>
        <p:spPr>
          <a:xfrm>
            <a:off x="457200" y="2618336"/>
            <a:ext cx="8381861" cy="4144463"/>
          </a:xfrm>
        </p:spPr>
        <p:txBody>
          <a:bodyPr>
            <a:normAutofit/>
          </a:bodyPr>
          <a:lstStyle/>
          <a:p>
            <a:r>
              <a:rPr lang="en-US" sz="2800" b="1" dirty="0"/>
              <a:t>IT IS AN INDIVIDUAL WHO DOES NOT ALLOW THEIR “CHRISTIANITY” TO EFFECT THEIR DAILY LIVING</a:t>
            </a:r>
          </a:p>
          <a:p>
            <a:pPr lvl="1"/>
            <a:r>
              <a:rPr lang="en-US" sz="2400" b="1" dirty="0"/>
              <a:t>  Phil.1:27 </a:t>
            </a:r>
          </a:p>
          <a:p>
            <a:pPr lvl="1"/>
            <a:r>
              <a:rPr lang="en-US" sz="2400" b="1" dirty="0"/>
              <a:t>  2 Corinthians 12:20-21</a:t>
            </a:r>
          </a:p>
        </p:txBody>
      </p:sp>
    </p:spTree>
    <p:extLst>
      <p:ext uri="{BB962C8B-B14F-4D97-AF65-F5344CB8AC3E}">
        <p14:creationId xmlns:p14="http://schemas.microsoft.com/office/powerpoint/2010/main" val="30330702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 FOUR HOUR CHRISTIAN</a:t>
            </a:r>
          </a:p>
        </p:txBody>
      </p:sp>
      <p:sp>
        <p:nvSpPr>
          <p:cNvPr id="3" name="Content Placeholder 2"/>
          <p:cNvSpPr>
            <a:spLocks noGrp="1"/>
          </p:cNvSpPr>
          <p:nvPr>
            <p:ph idx="1"/>
          </p:nvPr>
        </p:nvSpPr>
        <p:spPr>
          <a:xfrm>
            <a:off x="457200" y="2502709"/>
            <a:ext cx="8229600" cy="3730697"/>
          </a:xfrm>
        </p:spPr>
        <p:txBody>
          <a:bodyPr/>
          <a:lstStyle/>
          <a:p>
            <a:pPr marL="457200" indent="-457200">
              <a:buFont typeface="+mj-ea"/>
              <a:buAutoNum type="circleNumDbPlain"/>
            </a:pPr>
            <a:r>
              <a:rPr lang="en-US" sz="3200" dirty="0"/>
              <a:t>WHAT DO WE MEAN BY “FOUR HOUR CHRISTIAN”?</a:t>
            </a:r>
          </a:p>
          <a:p>
            <a:pPr marL="457200" indent="-457200">
              <a:buFont typeface="+mj-ea"/>
              <a:buAutoNum type="circleNumDbPlain"/>
            </a:pPr>
            <a:r>
              <a:rPr lang="en-US" sz="3200" dirty="0"/>
              <a:t>WHAT ARE THE IDENTFYING MARKS OF A “FOUR HOUR CHRISTIAN”?</a:t>
            </a:r>
          </a:p>
        </p:txBody>
      </p:sp>
    </p:spTree>
    <p:extLst>
      <p:ext uri="{BB962C8B-B14F-4D97-AF65-F5344CB8AC3E}">
        <p14:creationId xmlns:p14="http://schemas.microsoft.com/office/powerpoint/2010/main" val="3182135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Signs of A “Four Hour” Christian</a:t>
            </a:r>
          </a:p>
        </p:txBody>
      </p:sp>
      <p:sp>
        <p:nvSpPr>
          <p:cNvPr id="3" name="Content Placeholder 2"/>
          <p:cNvSpPr>
            <a:spLocks noGrp="1"/>
          </p:cNvSpPr>
          <p:nvPr>
            <p:ph idx="1"/>
          </p:nvPr>
        </p:nvSpPr>
        <p:spPr>
          <a:xfrm>
            <a:off x="739775" y="2586756"/>
            <a:ext cx="7662864" cy="3965325"/>
          </a:xfrm>
        </p:spPr>
        <p:txBody>
          <a:bodyPr>
            <a:noAutofit/>
          </a:bodyPr>
          <a:lstStyle/>
          <a:p>
            <a:r>
              <a:rPr lang="en-US" sz="2800" b="1" dirty="0"/>
              <a:t>They Spend Little Time in Studying of the Scriptures and in Prayer</a:t>
            </a:r>
          </a:p>
          <a:p>
            <a:pPr lvl="1"/>
            <a:r>
              <a:rPr lang="en-US" sz="2400" b="1" dirty="0"/>
              <a:t>It is impossible to be a strong Christian who does not study and prayer</a:t>
            </a:r>
          </a:p>
          <a:p>
            <a:pPr lvl="2"/>
            <a:r>
              <a:rPr lang="en-US" sz="2000" b="1" dirty="0"/>
              <a:t>1 Peter 2:2 – “</a:t>
            </a:r>
            <a:r>
              <a:rPr lang="en-US" sz="2000" dirty="0"/>
              <a:t>Like newborn infants, long for the pure spiritual milk, that by it you may grow up into salvation”</a:t>
            </a:r>
            <a:endParaRPr lang="en-US" sz="2000" b="1" dirty="0"/>
          </a:p>
          <a:p>
            <a:pPr lvl="1"/>
            <a:r>
              <a:rPr lang="en-US" sz="2400" b="1" dirty="0"/>
              <a:t>Both study and prayer should be part of our daily lives</a:t>
            </a:r>
          </a:p>
          <a:p>
            <a:pPr lvl="2"/>
            <a:r>
              <a:rPr lang="en-US" sz="2000" b="1" dirty="0"/>
              <a:t>Acts 17:11</a:t>
            </a:r>
          </a:p>
          <a:p>
            <a:pPr lvl="2"/>
            <a:r>
              <a:rPr lang="en-US" sz="2000" b="1" dirty="0"/>
              <a:t>1 Thess.5:17</a:t>
            </a:r>
          </a:p>
          <a:p>
            <a:pPr lvl="1"/>
            <a:endParaRPr lang="en-US" sz="2400" b="1" dirty="0"/>
          </a:p>
        </p:txBody>
      </p:sp>
    </p:spTree>
    <p:extLst>
      <p:ext uri="{BB962C8B-B14F-4D97-AF65-F5344CB8AC3E}">
        <p14:creationId xmlns:p14="http://schemas.microsoft.com/office/powerpoint/2010/main" val="362219533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15906</TotalTime>
  <Words>995</Words>
  <Application>Microsoft Macintosh PowerPoint</Application>
  <PresentationFormat>On-screen Show (4:3)</PresentationFormat>
  <Paragraphs>122</Paragraphs>
  <Slides>29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Calisto MT</vt:lpstr>
      <vt:lpstr>Wingdings</vt:lpstr>
      <vt:lpstr>Genesis</vt:lpstr>
      <vt:lpstr>PowerPoint Presentation</vt:lpstr>
      <vt:lpstr>WE OFTEN COMPARTIMENTLIZE  OUR LIFE</vt:lpstr>
      <vt:lpstr>BETTER VIEW</vt:lpstr>
      <vt:lpstr>A FOUR HOUR “CHRISTIAN”</vt:lpstr>
      <vt:lpstr>A FOUR HOUR CHRISTIAN</vt:lpstr>
      <vt:lpstr>DEFINING A FOUR HOUR CHRISTIAN</vt:lpstr>
      <vt:lpstr>DEFINING A FOUR HOUR CHRISTIAN</vt:lpstr>
      <vt:lpstr>A FOUR HOUR CHRISTIAN</vt:lpstr>
      <vt:lpstr>Signs of A “Four Hour” Christian</vt:lpstr>
      <vt:lpstr>Signs of A “Four Hour” Christian</vt:lpstr>
      <vt:lpstr>Signs of A “Four Hour” Christian</vt:lpstr>
      <vt:lpstr>Signs of A “Four Hour” Christian</vt:lpstr>
      <vt:lpstr>A FOUR HOUR CHRISTIAN</vt:lpstr>
      <vt:lpstr>A CHRISTIAN IS A “DISCIPLE”</vt:lpstr>
      <vt:lpstr>A DISCIPLE </vt:lpstr>
      <vt:lpstr>Being a Christian Affects Every Area of Life</vt:lpstr>
      <vt:lpstr>“Our Calling” or “Vocation”</vt:lpstr>
      <vt:lpstr>“Our Calling” Means: </vt:lpstr>
      <vt:lpstr>Being a Christian Affects Every Area of Life</vt:lpstr>
      <vt:lpstr>“Holy In All Our Conduct”</vt:lpstr>
      <vt:lpstr>Being a Christian Affects Every Area of Life</vt:lpstr>
      <vt:lpstr>“Exceeds the Righteousness of Scribes and Pharisees</vt:lpstr>
      <vt:lpstr>“Exceeds the Righteousness of Scribes and Pharisees</vt:lpstr>
      <vt:lpstr>Being a Christian Affects Every Area of Life</vt:lpstr>
      <vt:lpstr>PowerPoint Presentation</vt:lpstr>
      <vt:lpstr>PowerPoint Presentation</vt:lpstr>
      <vt:lpstr>Deut.6:6-9</vt:lpstr>
      <vt:lpstr>A FOUR HOUR “CHRISTIAN”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OFTEN COMPARTIMENTLIZE  OUR LIFE</dc:title>
  <dc:creator>David Webb</dc:creator>
  <cp:lastModifiedBy>David Webb</cp:lastModifiedBy>
  <cp:revision>67</cp:revision>
  <dcterms:created xsi:type="dcterms:W3CDTF">2012-04-18T19:21:54Z</dcterms:created>
  <dcterms:modified xsi:type="dcterms:W3CDTF">2018-02-28T21:28:26Z</dcterms:modified>
</cp:coreProperties>
</file>