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64" r:id="rId4"/>
    <p:sldId id="263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4442"/>
    <a:srgbClr val="006666"/>
    <a:srgbClr val="740000"/>
    <a:srgbClr val="460000"/>
    <a:srgbClr val="800000"/>
    <a:srgbClr val="1F3E00"/>
    <a:srgbClr val="336600"/>
    <a:srgbClr val="002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 autoAdjust="0"/>
    <p:restoredTop sz="97213" autoAdjust="0"/>
  </p:normalViewPr>
  <p:slideViewPr>
    <p:cSldViewPr>
      <p:cViewPr varScale="1">
        <p:scale>
          <a:sx n="98" d="100"/>
          <a:sy n="98" d="100"/>
        </p:scale>
        <p:origin x="-1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3FDEA-7EED-7948-9836-B1DDB6E0FFD6}" type="datetimeFigureOut">
              <a:rPr lang="en-US" smtClean="0"/>
              <a:t>2/17/18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CCE9F-D5A5-F748-A95F-984815C8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7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B12A8C-5EFF-48B3-B28A-5323CF85248A}" type="slidenum">
              <a:rPr lang="en-US" smtClean="0">
                <a:latin typeface="Times New Roman" pitchFamily="18" charset="0"/>
                <a:cs typeface="Times New Roman" pitchFamily="18" charset="0"/>
              </a:rPr>
              <a:pPr eaLnBrk="1" hangingPunct="1"/>
              <a:t>3</a:t>
            </a:fld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2/17/18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1800"/>
            <a:ext cx="91440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</a:t>
            </a:r>
            <a:r>
              <a:rPr lang="en-US" sz="96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iv</a:t>
            </a:r>
            <a:r>
              <a:rPr lang="en-US" sz="96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T</a:t>
            </a:r>
            <a:r>
              <a:rPr lang="en-US" sz="96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hanks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:</a:t>
            </a:r>
            <a:br>
              <a:rPr lang="en-US" sz="9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Is the Will of God</a:t>
            </a:r>
            <a:endParaRPr lang="en-US" sz="7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562600"/>
            <a:ext cx="9137194" cy="1066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5400" b="1" i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Thessalonians 5:16-18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Praying Hands 0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486400" cy="307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98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essalonians 5:16-18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610600" cy="206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Rejoice always,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pray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without ceasing, </a:t>
            </a:r>
            <a:r>
              <a:rPr lang="en-US" sz="36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everything give thanks; for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the will of God in Christ Jesus for you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05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C907D6-1A7E-4D87-BF70-70E9D339CF8D}" type="slidenum"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eaLnBrk="1" hangingPunct="1"/>
              <a:t>3</a:t>
            </a:fld>
            <a:endParaRPr lang="en-U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572000"/>
          </a:xfrm>
        </p:spPr>
        <p:txBody>
          <a:bodyPr>
            <a:normAutofit lnSpcReduction="10000"/>
          </a:bodyPr>
          <a:lstStyle/>
          <a:p>
            <a:pPr eaLnBrk="1">
              <a:buClr>
                <a:srgbClr val="FFFF00"/>
              </a:buClr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is filled with admonitions to see that we are richly blessed by God</a:t>
            </a:r>
          </a:p>
          <a:p>
            <a:pPr eaLnBrk="1">
              <a:buClr>
                <a:srgbClr val="FFFF00"/>
              </a:buClr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for His goodness with joy, service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praise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100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>
              <a:buClr>
                <a:srgbClr val="FFFF00"/>
              </a:buClr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Prophesied that thanksgiving would be found in Zion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51:1-3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>
              <a:buClr>
                <a:srgbClr val="FFFF00"/>
              </a:buClr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 of the kingdom of heaven thank the Lord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3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:15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CC00"/>
          </a:solidFill>
          <a:ln>
            <a:solidFill>
              <a:schemeClr val="tx1"/>
            </a:solidFill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“Count Your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 </a:t>
            </a:r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lessings”</a:t>
            </a:r>
            <a:endParaRPr lang="en-US" sz="54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285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essalonians 5:16-18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610600" cy="206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Rejoice always,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pray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without ceasing, </a:t>
            </a:r>
            <a:r>
              <a:rPr lang="en-US" sz="36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everything give thanks; for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the will of God in Christ Jesus for you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76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Failure to Give Thanks Shows Ingratitude</a:t>
            </a:r>
            <a:endParaRPr lang="en-US" sz="4000" b="1" i="1" dirty="0">
              <a:solidFill>
                <a:srgbClr val="FFFF66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11865"/>
            <a:ext cx="9144000" cy="256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know this, that in the last days perilous times will come: </a:t>
            </a:r>
            <a:r>
              <a:rPr lang="en-US" sz="2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men will be lovers of themselves, lovers of money, boasters, proud, blasphemers, disobedient to parents, unthankful, unholy, </a:t>
            </a:r>
            <a:r>
              <a:rPr lang="en-US" sz="2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unloving, unforgiving, slanderers, without self-control, brutal, despisers of good, </a:t>
            </a:r>
            <a:r>
              <a:rPr lang="en-US" sz="2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traitors, headstrong, haughty, lovers of pleasure rather than lovers of God, </a:t>
            </a:r>
            <a:r>
              <a:rPr lang="en-US" sz="2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having a form of godliness but denying its power. And from such people turn away!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3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3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lang="en-US" sz="23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2 Tim. 3:1-5</a:t>
            </a:r>
            <a:r>
              <a:rPr lang="en-US" sz="23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endParaRPr lang="en-US" sz="2300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079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Th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essalonians 5:16-18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610600" cy="206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Rejoice always, 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pray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without ceasing, </a:t>
            </a:r>
            <a:r>
              <a:rPr lang="en-US" sz="36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everything give thanks; for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the will of God in Christ Jesus for you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3528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Learning Proper Gratitude to God…</a:t>
            </a:r>
            <a:endParaRPr lang="en-US" sz="4400" b="1" i="1" dirty="0">
              <a:solidFill>
                <a:srgbClr val="FFFF66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2440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…giving </a:t>
            </a:r>
            <a:r>
              <a:rPr lang="en-US" sz="3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thanks always for all things to God the Father in the name of our Lord Jesus Christ</a:t>
            </a:r>
            <a:r>
              <a:rPr lang="en-US" sz="3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1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Eph. 5:20</a:t>
            </a:r>
            <a:r>
              <a:rPr lang="en-US" sz="3100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100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856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Learning Proper Gratitude (Eph. 5:20)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19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“Giving Thanks Always…”</a:t>
            </a:r>
            <a:endParaRPr lang="en-US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Thess. 5:17-18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Pray without ceasing – giving thanks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Phil. 4:6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“In everything by prayer &amp; supplication...”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3:15-17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Abundance of thankfulness comes from focus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“… For All Things…”</a:t>
            </a:r>
            <a:endParaRPr lang="en-US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Tim. 4:1-4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Thankful for food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Psa. 119:61-62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Thankful for God’s word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1:3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Thankful for brethren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1:8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Phil. 1:3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Thankful for memories of faithful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Thess.1:2-3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“… To God the Father”</a:t>
            </a:r>
            <a:endParaRPr lang="en-US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1:17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Must remember that He is source of all good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Chron. 20:21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Praised God His mercy that endures forever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Luke 17:12-16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Only one of the ten lepers thanked God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Are We Being Properly Thankful to God?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336</Words>
  <Application>Microsoft Macintosh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Give Thanks: It Is the Will of God</vt:lpstr>
      <vt:lpstr>1 Thessalonians 5:16-18</vt:lpstr>
      <vt:lpstr>“Count Your Many Blessings”</vt:lpstr>
      <vt:lpstr>1 Thessalonians 5:16-18</vt:lpstr>
      <vt:lpstr>1 Thessalonians 5:16-18</vt:lpstr>
      <vt:lpstr>Learning Proper Gratitude (Eph. 5:20)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26</cp:revision>
  <dcterms:created xsi:type="dcterms:W3CDTF">2017-02-11T14:18:26Z</dcterms:created>
  <dcterms:modified xsi:type="dcterms:W3CDTF">2018-02-18T12:46:36Z</dcterms:modified>
</cp:coreProperties>
</file>