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7" r:id="rId4"/>
    <p:sldId id="263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460000"/>
    <a:srgbClr val="800000"/>
    <a:srgbClr val="1F3E00"/>
    <a:srgbClr val="336600"/>
    <a:srgbClr val="002600"/>
    <a:srgbClr val="003300"/>
    <a:srgbClr val="381850"/>
    <a:srgbClr val="091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99580" autoAdjust="0"/>
  </p:normalViewPr>
  <p:slideViewPr>
    <p:cSldViewPr>
      <p:cViewPr varScale="1">
        <p:scale>
          <a:sx n="100" d="100"/>
          <a:sy n="100" d="100"/>
        </p:scale>
        <p:origin x="-1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3/17/18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460000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3/17/18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600"/>
            <a:ext cx="9144000" cy="274319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Holiness:</a:t>
            </a:r>
            <a:br>
              <a:rPr lang="en-US" sz="8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</a:br>
            <a:r>
              <a:rPr lang="en-US" sz="72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Introduced in O.T.</a:t>
            </a:r>
            <a:endParaRPr lang="en-US" sz="72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066800"/>
          </a:xfrm>
        </p:spPr>
        <p:txBody>
          <a:bodyPr anchor="t">
            <a:normAutofit/>
          </a:bodyPr>
          <a:lstStyle/>
          <a:p>
            <a:r>
              <a:rPr lang="en-US" sz="52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Psalm 99</a:t>
            </a:r>
            <a:endParaRPr lang="en-US" sz="5200" b="1" i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Holiness 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729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99</a:t>
            </a:r>
            <a:endParaRPr lang="en-US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12844"/>
            <a:ext cx="8991600" cy="6201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8000"/>
              </a:lnSpc>
            </a:pP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 Lord reigns; let the peoples tremble!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 dwells between the cherubim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let the earth be moved!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 Lord is great in Zion, and He is high above all the peoples.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Let them praise Your great and awesome name — He is holy.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King’s strength also loves justice; You have established equity; You have executed justice and righteousness in Jacob.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Exalt the Lord our God, and worship at His footstool — He is holy.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Moses and Aaron were among His priests, and Samuel was among those who called upon His name; they called upon the Lord, and He answered them.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 spoke to them in the cloudy pillar; they kept His testimonies and the ordinance He gave them.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answered them, O Lord our God; You were to them God-Who-Forgives, though You took vengeance on their deeds.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Exalt the Lord our God, and worship at His holy hill; for the Lord our God is holy.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870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Why Look at Holiness in O.T.?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Romans 15:4</a:t>
            </a:r>
          </a:p>
          <a:p>
            <a:pPr marL="911225" lvl="1" indent="-454025">
              <a:spcBef>
                <a:spcPts val="0"/>
              </a:spcBef>
              <a:spcAft>
                <a:spcPts val="600"/>
              </a:spcAft>
              <a:buClr>
                <a:srgbClr val="FFFF66"/>
              </a:buClr>
            </a:pPr>
            <a:r>
              <a:rPr 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Scriptures written </a:t>
            </a:r>
            <a:r>
              <a:rPr lang="en-US" sz="3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"before" </a:t>
            </a:r>
            <a:r>
              <a:rPr 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en-US" sz="3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O.T.) are for </a:t>
            </a:r>
            <a:r>
              <a:rPr lang="ja-JP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our learning</a:t>
            </a:r>
            <a:r>
              <a:rPr lang="ja-JP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”</a:t>
            </a:r>
            <a:r>
              <a:rPr 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 (Christians)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1 Corinthians 10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:11</a:t>
            </a:r>
            <a:endParaRPr lang="en-US" sz="3600" b="1" dirty="0">
              <a:solidFill>
                <a:srgbClr val="FFFF66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Times New Roman"/>
              <a:cs typeface="Times New Roman"/>
            </a:endParaRPr>
          </a:p>
          <a:p>
            <a:pPr marL="911225" lvl="1" indent="-454025">
              <a:spcBef>
                <a:spcPts val="0"/>
              </a:spcBef>
              <a:spcAft>
                <a:spcPts val="600"/>
              </a:spcAft>
              <a:buClr>
                <a:srgbClr val="FFFF66"/>
              </a:buClr>
            </a:pPr>
            <a:r>
              <a:rPr 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Examples for </a:t>
            </a:r>
            <a:r>
              <a:rPr lang="ja-JP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our admonition</a:t>
            </a:r>
            <a:r>
              <a:rPr lang="ja-JP" alt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3300" dirty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Times New Roman"/>
              <a:cs typeface="Times New Roman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2 Timothy 3:14-17</a:t>
            </a:r>
          </a:p>
          <a:p>
            <a:pPr marL="911225" lvl="1" indent="-454025">
              <a:spcBef>
                <a:spcPts val="0"/>
              </a:spcBef>
              <a:spcAft>
                <a:spcPts val="600"/>
              </a:spcAft>
              <a:buClr>
                <a:srgbClr val="FFFF66"/>
              </a:buClr>
            </a:pPr>
            <a:r>
              <a:rPr lang="en-US" sz="33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Scripture considered is O.T.</a:t>
            </a:r>
          </a:p>
          <a:p>
            <a:pPr marL="911225" lvl="1" indent="-454025">
              <a:spcBef>
                <a:spcPts val="0"/>
              </a:spcBef>
              <a:spcAft>
                <a:spcPts val="600"/>
              </a:spcAft>
              <a:buClr>
                <a:srgbClr val="FFFF66"/>
              </a:buClr>
            </a:pPr>
            <a:r>
              <a:rPr lang="en-US" sz="33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Has bearing on our life in Christ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Principle: O.T. is our tutor (</a:t>
            </a:r>
            <a:r>
              <a:rPr lang="en-US" sz="3600" b="1" i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Gal. 3:24</a:t>
            </a:r>
            <a:r>
              <a: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172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God Is Holiness Personified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1143000"/>
            <a:ext cx="9220200" cy="5715000"/>
          </a:xfrm>
          <a:effectLst/>
        </p:spPr>
        <p:txBody>
          <a:bodyPr>
            <a:normAutofit/>
          </a:bodyPr>
          <a:lstStyle/>
          <a:p>
            <a:pPr>
              <a:buClr>
                <a:schemeClr val="bg1"/>
              </a:buClr>
            </a:pP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Isaiah 5: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16</a:t>
            </a:r>
            <a:r>
              <a:rPr lang="en-US" sz="3600" dirty="0" smtClean="0">
                <a:effectLst>
                  <a:outerShdw blurRad="38100" dist="38100" dir="2700000" algn="tl">
                    <a:schemeClr val="tx1"/>
                  </a:outerShdw>
                </a:effectLst>
              </a:rPr>
              <a:t>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God Who Is Holy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>
              <a:buClr>
                <a:schemeClr val="bg1"/>
              </a:buClr>
            </a:pP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Psalm 89:18</a:t>
            </a:r>
            <a:r>
              <a:rPr lang="en-US" sz="3600" dirty="0" smtClean="0">
                <a:effectLst>
                  <a:outerShdw blurRad="38100" dist="38100" dir="2700000" algn="tl">
                    <a:schemeClr val="tx1"/>
                  </a:outerShdw>
                </a:effectLst>
              </a:rPr>
              <a:t>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Holy 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One of Israel</a:t>
            </a:r>
          </a:p>
          <a:p>
            <a:pPr marL="911225" lvl="1" indent="-454025">
              <a:buClr>
                <a:schemeClr val="bg1"/>
              </a:buClr>
              <a:buFont typeface="Arial"/>
              <a:buChar char="–"/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Same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title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is used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repeated through the Psalms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and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Isaiah</a:t>
            </a:r>
          </a:p>
          <a:p>
            <a:pPr>
              <a:buClr>
                <a:schemeClr val="bg1"/>
              </a:buClr>
            </a:pP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Ezekiel 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39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:7</a:t>
            </a:r>
            <a:r>
              <a:rPr lang="en-US" sz="3600" dirty="0" smtClean="0">
                <a:effectLst>
                  <a:outerShdw blurRad="38100" dist="38100" dir="2700000" algn="tl">
                    <a:schemeClr val="tx1"/>
                  </a:outerShdw>
                </a:effectLst>
              </a:rPr>
              <a:t> 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"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My Holy Name"</a:t>
            </a:r>
          </a:p>
          <a:p>
            <a:pPr marL="911225" lvl="1" indent="-454025">
              <a:buClr>
                <a:schemeClr val="bg1"/>
              </a:buClr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To be made known &amp; not profaned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>
              <a:buClr>
                <a:schemeClr val="bg1"/>
              </a:buClr>
            </a:pP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Hab.</a:t>
            </a:r>
            <a:r>
              <a:rPr lang="en-US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1: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13</a:t>
            </a:r>
            <a:r>
              <a:rPr lang="en-US" sz="2000" dirty="0" smtClean="0">
                <a:effectLst>
                  <a:outerShdw blurRad="38100" dist="38100" dir="2700000" algn="tl">
                    <a:schemeClr val="tx1"/>
                  </a:outerShdw>
                </a:effectLst>
              </a:rPr>
              <a:t>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"Of  purer </a:t>
            </a:r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eyes than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to behold evil"</a:t>
            </a:r>
            <a:endParaRPr lang="en-US" sz="3600" dirty="0">
              <a:solidFill>
                <a:srgbClr val="FFFFFF"/>
              </a:solidFill>
              <a:effectLst>
                <a:outerShdw blurRad="38100" dist="38100" dir="2700000" algn="tl">
                  <a:schemeClr val="tx1"/>
                </a:outerShdw>
              </a:effectLst>
            </a:endParaRPr>
          </a:p>
          <a:p>
            <a:pPr>
              <a:buClr>
                <a:schemeClr val="bg1"/>
              </a:buClr>
            </a:pPr>
            <a:r>
              <a:rPr lang="en-US" sz="3600" b="1" dirty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Isaiah 6:</a:t>
            </a:r>
            <a:r>
              <a:rPr lang="en-US" sz="3600" b="1" dirty="0" smtClean="0">
                <a:solidFill>
                  <a:srgbClr val="FFFF66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3</a:t>
            </a:r>
            <a:r>
              <a:rPr lang="en-US" sz="3600" dirty="0" smtClean="0">
                <a:effectLst>
                  <a:outerShdw blurRad="38100" dist="38100" dir="2700000" algn="tl">
                    <a:schemeClr val="tx1"/>
                  </a:outerShdw>
                </a:effectLst>
              </a:rPr>
              <a:t> 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"Holy, Holy, Holy is the Lord..."</a:t>
            </a:r>
          </a:p>
          <a:p>
            <a:pPr marL="911225" lvl="1" indent="-454025">
              <a:buClr>
                <a:schemeClr val="bg1"/>
              </a:buClr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chemeClr val="tx1"/>
                  </a:outerShdw>
                </a:effectLst>
              </a:rPr>
              <a:t>Triune statement denotes absolute holiness</a:t>
            </a:r>
          </a:p>
        </p:txBody>
      </p:sp>
    </p:spTree>
    <p:extLst>
      <p:ext uri="{BB962C8B-B14F-4D97-AF65-F5344CB8AC3E}">
        <p14:creationId xmlns:p14="http://schemas.microsoft.com/office/powerpoint/2010/main" val="1865264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Principles of Holiness to God Applied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838200"/>
            <a:ext cx="9220200" cy="6096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Some things were to be kept holy to God</a:t>
            </a:r>
            <a:endParaRPr lang="en-US" b="1" dirty="0" smtClean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Exod. 20:8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Sabbath to be kept holy to God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Exod. 28:2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Garments of priest kept holy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Exod. 39:30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Exod. 40:9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Tabernacle to be anointed &amp; seen as holy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Leviticus stresses need to be holy to God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Lev. 19:1-2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hole congregation must be holy as God is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Lev. 20:6-8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Turning to another prostitutes self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v.</a:t>
            </a:r>
            <a:r>
              <a:rPr lang="en-US" sz="18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10-21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Lev. 20:22-26</a:t>
            </a:r>
            <a:r>
              <a:rPr lang="en-US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Keeping all the law = Being holy to God </a:t>
            </a:r>
            <a:endParaRPr lang="en-US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Ezekiel commanded a return </a:t>
            </a:r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to be holy to God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Ezek.</a:t>
            </a:r>
            <a:r>
              <a:rPr lang="en-US" sz="18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39:7</a:t>
            </a:r>
            <a:r>
              <a:rPr lang="en-US" sz="18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1800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His judgments show holiness &amp; need to return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Ezek.</a:t>
            </a:r>
            <a:r>
              <a:rPr lang="en-US" sz="18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36:16-31</a:t>
            </a:r>
            <a:r>
              <a:rPr lang="en-US" sz="18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Disobedience defiled Israel - need to change</a:t>
            </a: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66"/>
              </a:buClr>
              <a:buSzPct val="70000"/>
              <a:buFont typeface="Wingdings" charset="2"/>
              <a:buChar char="§"/>
            </a:pP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 to be hallowed before their eyes</a:t>
            </a: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66"/>
              </a:buClr>
              <a:buSzPct val="70000"/>
              <a:buFont typeface="Wingdings" charset="2"/>
              <a:buChar char="§"/>
            </a:pP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Purification to cleanse from filthiness </a:t>
            </a:r>
            <a:endParaRPr lang="en-US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66"/>
              </a:buClr>
              <a:buSzPct val="70000"/>
              <a:buFont typeface="Wingdings" charset="2"/>
              <a:buChar char="§"/>
            </a:pP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New heart &amp; new spirit made within them</a:t>
            </a:r>
            <a:endParaRPr lang="en-US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2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rgbClr val="FFFF66"/>
              </a:buClr>
              <a:buSzPct val="70000"/>
              <a:buFont typeface="Wingdings" charset="2"/>
              <a:buChar char="§"/>
            </a:pP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Walk in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God's statutes </a:t>
            </a:r>
            <a:r>
              <a:rPr lang="en-US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keep </a:t>
            </a:r>
            <a:r>
              <a:rPr lang="en-US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His judgments &amp; do them</a:t>
            </a:r>
            <a:endParaRPr lang="en-US" dirty="0">
              <a:solidFill>
                <a:srgbClr val="66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Ezek. 39:25-29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Spiritual Israel to show forth God's holiness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560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40289</TotalTime>
  <Words>360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Holiness: Introduced in O.T.</vt:lpstr>
      <vt:lpstr>Psalm 99</vt:lpstr>
      <vt:lpstr>Why Look at Holiness in O.T.?</vt:lpstr>
      <vt:lpstr>God Is Holiness Personified</vt:lpstr>
      <vt:lpstr>Principles of Holiness to God Applied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30</cp:revision>
  <dcterms:created xsi:type="dcterms:W3CDTF">2017-02-11T14:18:26Z</dcterms:created>
  <dcterms:modified xsi:type="dcterms:W3CDTF">2018-03-18T12:33:42Z</dcterms:modified>
</cp:coreProperties>
</file>