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40000"/>
    <a:srgbClr val="800000"/>
    <a:srgbClr val="740000"/>
    <a:srgbClr val="460000"/>
    <a:srgbClr val="1F3E00"/>
    <a:srgbClr val="336600"/>
    <a:srgbClr val="002600"/>
    <a:srgbClr val="003300"/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 autoAdjust="0"/>
    <p:restoredTop sz="99762" autoAdjust="0"/>
  </p:normalViewPr>
  <p:slideViewPr>
    <p:cSldViewPr>
      <p:cViewPr varScale="1">
        <p:scale>
          <a:sx n="100" d="100"/>
          <a:sy n="100" d="100"/>
        </p:scale>
        <p:origin x="-1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0A50-D3E3-0A40-8E3C-2C56AC33CD5B}" type="datetimeFigureOut">
              <a:rPr lang="en-US" smtClean="0"/>
              <a:t>3/10/18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E2408-8C00-C84B-A108-59C4DD60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5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E2408-8C00-C84B-A108-59C4DD608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0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54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9144000" cy="274637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Why Are Sinners Not Yet Saved?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Jeremiah 8:18-22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Seeking Salvation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0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Jeremiah 8:18-22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would comfort myself in sorrow; my heart is faint in me.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Listen! The voice, the cry of the daughter of my people from a far country: “Is not the Lord in Zion? Is not her King in her? Why have they provoked Me to anger with their carved images — with foreign idols?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harvest is past, the summer is ended, and we are not saved!”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hurt of the daughter of my people I am hurt. I am mourning; astonishment has taken hold of me.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there no balm in Gilead, is there no physician there? Why then is there no recovery for the health of the daughter of my people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0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Jeremiah 8:18-22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would comfort myself in sorrow; my heart is faint in me.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Listen! The voice, the cry of the daughter of my people from a far country: “Is not the Lord in Zion? Is not her King in her? Why have they provoked Me to anger with their carved images — with foreign idols?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harvest is past, the summer is ended, and we are not saved!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hurt of the daughter of my people I am hurt. I am mourning; astonishment has taken hold of me. 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there no balm in Gilead, is there no physician there? Why then is there no recovery for the health of the daughter of my people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0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75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Why Are Sinners Not Yet Saved?</a:t>
            </a:r>
            <a:endParaRPr lang="en-US" sz="4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10168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because Jesus failed to give sacrifice for them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3:16-17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God’s love for world seen in giving Son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2:1-2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He is propitiation for sins of “whole world”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Tim. 2:5-6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Christ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gave Himself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as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“a ransom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for </a:t>
            </a: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all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2:9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was given to “taste death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for </a:t>
            </a: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everyone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because they have been deprived of free will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Rev. 22:17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“Whoever desires, let him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take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water of life”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7:17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“If anyone wills to do His will…”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Josh. 24:14-15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“Choose for yourselves this day who you…”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 8:34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“Whoever desires to come after Me, let him…”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Tim. 2:22-26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Come to their senses &amp; escape snare of devil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because truth is impossible to understand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5: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to be unwise, but understand will of God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because some things necessary were never revealed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Tim. 3:16-17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Scripture equips us to every good work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Sinners Are Not Yet Saved If They…</a:t>
            </a:r>
            <a:endParaRPr lang="en-US" sz="4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296400" cy="6324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ave never heard the gospel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6:44-45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Must be taught, hear &amp; learn, then come to Him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13:23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Good ground heart first heard the word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ave not believed that Jesus is Christ, Son of God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10:17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Faith comes by hearing the word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20:30-31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11:6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Without faith, impossible to please Him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8:24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ave not repented of their sins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17: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All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men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everywhere commanded to repent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ave not yet confessed their faith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</a:t>
            </a:r>
            <a:r>
              <a:rPr lang="en-US" sz="1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10:10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“With the mouth confession is made to salvation”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ave not been baptized into Christ for remission of sins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2:37-38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ust repent &amp; be baptized for remission of sins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</a:t>
            </a:r>
            <a:r>
              <a:rPr lang="en-US" sz="2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22:16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Arise &amp; be baptized &amp; wash away sin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1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Pet.</a:t>
            </a:r>
            <a:r>
              <a:rPr lang="en-US" sz="1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3:21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510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2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you are still in sin, why are </a:t>
            </a:r>
            <a:r>
              <a:rPr lang="en-US" sz="6000" b="1" u="sng" cap="small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</a:t>
            </a: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not yet saved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4" descr="Seeking Salvation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8450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1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452</Words>
  <Application>Microsoft Macintosh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Are Sinners Not Yet Saved?</vt:lpstr>
      <vt:lpstr>Jeremiah 8:18-22</vt:lpstr>
      <vt:lpstr>Jeremiah 8:18-22</vt:lpstr>
      <vt:lpstr>Why Are Sinners Not Yet Saved?</vt:lpstr>
      <vt:lpstr>Sinners Are Not Yet Saved If They…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28</cp:revision>
  <dcterms:created xsi:type="dcterms:W3CDTF">2017-02-11T14:18:26Z</dcterms:created>
  <dcterms:modified xsi:type="dcterms:W3CDTF">2018-03-11T12:39:27Z</dcterms:modified>
</cp:coreProperties>
</file>