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5C3D1E"/>
    <a:srgbClr val="996633"/>
    <a:srgbClr val="004442"/>
    <a:srgbClr val="006666"/>
    <a:srgbClr val="740000"/>
    <a:srgbClr val="460000"/>
    <a:srgbClr val="800000"/>
    <a:srgbClr val="1F3E00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4" autoAdjust="0"/>
    <p:restoredTop sz="99638" autoAdjust="0"/>
  </p:normalViewPr>
  <p:slideViewPr>
    <p:cSldViewPr>
      <p:cViewPr varScale="1">
        <p:scale>
          <a:sx n="95" d="100"/>
          <a:sy n="95" d="100"/>
        </p:scale>
        <p:origin x="-146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4/1/18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96633"/>
            </a:gs>
            <a:gs pos="50000">
              <a:srgbClr val="5C3D1E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4/1/18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038600"/>
            <a:ext cx="8382000" cy="23622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72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Seeing What Simon Failed to See</a:t>
            </a:r>
            <a:endParaRPr lang="en-US" sz="72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19800"/>
            <a:ext cx="6400800" cy="914400"/>
          </a:xfrm>
        </p:spPr>
        <p:txBody>
          <a:bodyPr anchor="ctr">
            <a:normAutofit/>
          </a:bodyPr>
          <a:lstStyle/>
          <a:p>
            <a:r>
              <a:rPr lang="en-US" sz="4800" b="1" i="1" dirty="0" smtClean="0">
                <a:solidFill>
                  <a:schemeClr val="bg1"/>
                </a:solidFill>
              </a:rPr>
              <a:t>Luke 7:36-48</a:t>
            </a:r>
            <a:endParaRPr lang="en-US" sz="4800" b="1" i="1" dirty="0">
              <a:solidFill>
                <a:schemeClr val="bg1"/>
              </a:solidFill>
            </a:endParaRPr>
          </a:p>
        </p:txBody>
      </p:sp>
      <p:pic>
        <p:nvPicPr>
          <p:cNvPr id="6" name="Picture 5" descr="Jesus at Simons Hous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"/>
            <a:ext cx="6400800" cy="420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Luke 7:36-48</a:t>
            </a:r>
            <a:endParaRPr lang="en-US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183243"/>
            <a:ext cx="8991600" cy="54938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36 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one of the Pharisees asked Him to eat with him. And He went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Pharisee’s house,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sat down to eat.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37</a:t>
            </a:r>
            <a:r>
              <a:rPr lang="en-US" sz="20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behold, a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woman in the city who was a sinner, when she knew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that Jesus sat at the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table in the Pharisee’s house, brought an alabaster flask of fragrant oil,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38 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stood at His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feet behind Him weeping; and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she began to wash His feet with her tears, and wiped them with the hair of her head; and she kissed His feet and anointed them with the fragrant oil.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39 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Now when the Pharisee who had invited Him saw this, he spoke to himself, saying, “This Man, if He were a prophet, would know who and what manner of woman this is who is touching Him, for she is a sinner.”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40 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Jesus answered and said to him, “Simon, I have something to say to you.” So he said, “Teacher, say it.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27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17694"/>
            <a:ext cx="9067800" cy="6740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41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“There was a certain creditor who had two debtors. One owed five hundred denarii, and the other fifty.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42 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when they had nothing with which to repay, he freely forgave them both. Tell Me, therefore, which of them will love him more?”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43 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Simon answered and said, “I suppose the one whom he forgave more.” And He said to him, “You have rightly judged.”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44 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He turned to the woman and said to Simon, “Do you see this woman? I entered your house; you gave Me no water for My feet, but she has washed My feet with her tears and wiped them with the hair of her head.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45 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gave Me no kiss, but this woman has not ceased to kiss My feet since the time I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came in. </a:t>
            </a:r>
            <a:r>
              <a:rPr lang="en-US" sz="2700" b="1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46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 did not anoint My head with oil, but this woman has anointed My feet with fragrant oil. 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47 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I say to you, 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her 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sins, which are many, are forgiven, for she loved much. But to whom little is forgiven, the same loves little.” </a:t>
            </a:r>
            <a:r>
              <a:rPr lang="en-US" sz="2700" b="1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48 </a:t>
            </a:r>
            <a:r>
              <a:rPr lang="en-US" sz="2700" dirty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He said to her, “Your sins are forgiven.</a:t>
            </a:r>
            <a:r>
              <a:rPr lang="en-US" sz="27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2700" dirty="0">
              <a:solidFill>
                <a:schemeClr val="bg1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2126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esus at Simons House 2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038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Jesus at Simons Hous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7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206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</a:rPr>
              <a:t>Do We See What Simon Failed to See?</a:t>
            </a:r>
            <a:endParaRPr lang="en-US" sz="4000" b="1" dirty="0">
              <a:solidFill>
                <a:srgbClr val="FFFF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6172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Our Own Sinfulness?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Rom. 3:23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All have sinned and fall short of the glory of God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Tim. 1:15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Of his own merit, Paul saw self as chief of sinners</a:t>
            </a:r>
            <a:endParaRPr lang="en-US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Cor. 10:12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oint of comparison must not be with self or others</a:t>
            </a:r>
            <a:endParaRPr lang="en-US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Value of Jesus?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Phil. 2:9-11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ame of Jesus is above – every knee should bow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Rev. 5:12-14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Lamb of God is worthy power, riches, wisdom…</a:t>
            </a:r>
            <a:endParaRPr lang="en-US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Col. 1:18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“…that in all things He may have the preeminence”</a:t>
            </a:r>
            <a:endParaRPr lang="en-US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Saving Power of Christ?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2 Tim. 1:8-10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“Our Savior Jesus Christ” – saved us &amp; called us</a:t>
            </a:r>
            <a:endParaRPr lang="en-US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Heb. 7:25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ble to save to the uttermost because He forever…</a:t>
            </a:r>
            <a:endParaRPr lang="en-US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Acts 4:12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No other name by which we can be saved – Only Jesus</a:t>
            </a:r>
            <a:endParaRPr lang="en-US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rgbClr val="FFFF00"/>
              </a:buClr>
            </a:pPr>
            <a:r>
              <a:rPr lang="en-US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Need to Save the Lost?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Luke 19:10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Son of Man came to seek &amp; save that which was lost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John 4:35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 a lost world, Jesus saw an abundant harvest of souls</a:t>
            </a:r>
            <a:endParaRPr lang="en-US" dirty="0" smtClean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  <a:buClr>
                <a:schemeClr val="bg1"/>
              </a:buClr>
            </a:pPr>
            <a:r>
              <a:rPr lang="en-US" b="1" i="1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 Cor. 9:22</a:t>
            </a:r>
            <a:r>
              <a:rPr lang="en-US" dirty="0" smtClean="0">
                <a:solidFill>
                  <a:srgbClr val="FFFF66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  </a:t>
            </a:r>
            <a:r>
              <a:rPr lang="en-US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Become all things to all men in order to save some</a:t>
            </a:r>
            <a:endParaRPr lang="en-US" dirty="0">
              <a:solidFill>
                <a:srgbClr val="FFFF66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253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Seeing What Simon Failed to See</vt:lpstr>
      <vt:lpstr>Luke 7:36-48</vt:lpstr>
      <vt:lpstr>PowerPoint Presentation</vt:lpstr>
      <vt:lpstr>PowerPoint Presentation</vt:lpstr>
      <vt:lpstr>PowerPoint Presentation</vt:lpstr>
      <vt:lpstr>Do We See What Simon Failed to See?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25</cp:revision>
  <dcterms:created xsi:type="dcterms:W3CDTF">2017-02-11T14:18:26Z</dcterms:created>
  <dcterms:modified xsi:type="dcterms:W3CDTF">2018-04-01T13:44:37Z</dcterms:modified>
</cp:coreProperties>
</file>