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9519" autoAdjust="0"/>
  </p:normalViewPr>
  <p:slideViewPr>
    <p:cSldViewPr>
      <p:cViewPr varScale="1">
        <p:scale>
          <a:sx n="105" d="100"/>
          <a:sy n="105" d="100"/>
        </p:scale>
        <p:origin x="-125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057400"/>
          </a:xfrm>
        </p:spPr>
        <p:txBody>
          <a:bodyPr>
            <a:noAutofit/>
          </a:bodyPr>
          <a:lstStyle/>
          <a:p>
            <a:r>
              <a:rPr lang="en-US" sz="6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</a:t>
            </a:r>
            <a:r>
              <a:rPr lang="en-US" sz="6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efore the Judgment Seat of Christ</a:t>
            </a:r>
            <a:endParaRPr lang="en-US" sz="64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143000"/>
          </a:xfrm>
        </p:spPr>
        <p:txBody>
          <a:bodyPr anchor="ctr">
            <a:normAutofit/>
          </a:bodyPr>
          <a:lstStyle/>
          <a:p>
            <a:r>
              <a:rPr lang="en-US" sz="46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</a:t>
            </a:r>
            <a:r>
              <a:rPr lang="en-US" sz="4600" b="1" i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nd</a:t>
            </a:r>
            <a:r>
              <a:rPr lang="en-US" sz="46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Corinthians 5:6-10</a:t>
            </a:r>
            <a:endParaRPr lang="en-US" sz="4600" b="1" i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Judgement seat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7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Corinthians 5:6-10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1612643"/>
            <a:ext cx="90678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 we are always confident, knowing that while we are at home in the body we are absent from the Lord.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we walk by faith, not by sight.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are confident, yes, well pleased rather to be absent from the body and to be present with the Lord.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we make it our aim, whether present or absent, to be well pleasing to Him.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we must all appear before the judgment seat of Christ, that each one may receive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things done in the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body, according to what he has done, whether good or bad.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870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27819"/>
            <a:ext cx="91440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Giving Answer for Our Eternity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220200" cy="6172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“We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must all appear before the judgment seat of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Christ”</a:t>
            </a:r>
            <a:endParaRPr lang="en-US" sz="2800" dirty="0" smtClean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25:31-32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25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ll nations’ day to day actions yield separation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17:30-31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All men everywhere to answer in that day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Rev. 20:11-13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All judged by their life deeds compared to Word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2:16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Even the secrets of all will be judged by the Gospel</a:t>
            </a:r>
            <a:endParaRPr lang="en-US" sz="2500" dirty="0" smtClean="0">
              <a:solidFill>
                <a:srgbClr val="66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“That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each one may receive the things done in the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body”</a:t>
            </a:r>
            <a:endParaRPr lang="en-US" sz="28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25:46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Eternal life or everlasting (eternal) punishment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Thess. 1:3-10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Distinction made between eternal destinies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Rev. 21:1-8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Righteous with God, but wicked in second death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Rev. 20:15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Wicked cast into the lake of fire forever (</a:t>
            </a: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Rev. 14:11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“Therefore we make it of aim… to be well pleasing to Him”</a:t>
            </a:r>
            <a:endParaRPr lang="en-US" sz="28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Thess. 4:1-2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Living by revealed word is pleasing to God</a:t>
            </a:r>
            <a:endParaRPr lang="en-US" sz="28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Phil. 1:27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Strive to live in manner worthy of Christ’s gospel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Phil. 3:13-14</a:t>
            </a:r>
            <a:r>
              <a:rPr lang="en-US" sz="25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Press on towards goal of high calling of God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Ready to answer for all things good or bad? (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14:12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26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40340</TotalTime>
  <Words>253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Before the Judgment Seat of Christ</vt:lpstr>
      <vt:lpstr>2nd Corinthians 5:6-10</vt:lpstr>
      <vt:lpstr>Giving Answer for Our Eternity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22</cp:revision>
  <dcterms:created xsi:type="dcterms:W3CDTF">2017-02-11T14:18:26Z</dcterms:created>
  <dcterms:modified xsi:type="dcterms:W3CDTF">2018-04-08T12:18:05Z</dcterms:modified>
</cp:coreProperties>
</file>