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4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66FFFF"/>
    <a:srgbClr val="460000"/>
    <a:srgbClr val="800000"/>
    <a:srgbClr val="1F3E00"/>
    <a:srgbClr val="336600"/>
    <a:srgbClr val="002600"/>
    <a:srgbClr val="003300"/>
    <a:srgbClr val="381850"/>
    <a:srgbClr val="0916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99591" autoAdjust="0"/>
  </p:normalViewPr>
  <p:slideViewPr>
    <p:cSldViewPr>
      <p:cViewPr varScale="1">
        <p:scale>
          <a:sx n="81" d="100"/>
          <a:sy n="81" d="100"/>
        </p:scale>
        <p:origin x="-188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00000"/>
            </a:gs>
            <a:gs pos="50000">
              <a:srgbClr val="460000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4/14/18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590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72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D</a:t>
            </a:r>
            <a:r>
              <a:rPr lang="en-US" sz="72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eceiving Ourselves… </a:t>
            </a:r>
            <a:r>
              <a:rPr lang="en-US" sz="68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Examining the Context</a:t>
            </a:r>
            <a:endParaRPr lang="en-US" sz="6800" b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638800"/>
            <a:ext cx="6400800" cy="1219200"/>
          </a:xfrm>
        </p:spPr>
        <p:txBody>
          <a:bodyPr anchor="ctr">
            <a:normAutofit/>
          </a:bodyPr>
          <a:lstStyle/>
          <a:p>
            <a:r>
              <a:rPr lang="en-US" sz="48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Galatians 6:1-5</a:t>
            </a:r>
            <a:endParaRPr lang="en-US" sz="4800" b="1" i="1" dirty="0" smtClean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pic>
        <p:nvPicPr>
          <p:cNvPr id="4" name="Picture 3" descr="Self-decept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-1"/>
            <a:ext cx="7162800" cy="3598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304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Galatians 6:1-5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1219200"/>
            <a:ext cx="8839200" cy="5324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 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Brethren, if a man is overtaken in any trespass, you who are spiritual restore such a one in a spirit of gentleness, considering yourself lest you also be tempted. 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Bear one another’s burdens, and so fulfill the law of Christ. 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 if anyone thinks himself to be something, when he is nothing, he </a:t>
            </a:r>
            <a:r>
              <a:rPr lang="en-US" sz="3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deceives himself. </a:t>
            </a:r>
            <a:r>
              <a:rPr lang="en-US" sz="34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4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But let each one examine his own work, and then he will have rejoicing in himself alone, and not in another. 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5 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 each one shall bear his own load.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88708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05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6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Self-Deception Is Problem in Many Areas of Life</a:t>
            </a:r>
            <a:endParaRPr lang="en-US" sz="60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pic>
        <p:nvPicPr>
          <p:cNvPr id="3" name="Picture 6" descr="C:\Graphics\Baby_Man.Mirror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71812" y="1905000"/>
            <a:ext cx="2871788" cy="41148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But Context Presents Some To Consider</a:t>
            </a:r>
            <a:endParaRPr lang="en-US" sz="4000" b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51860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13481"/>
            <a:ext cx="9144000" cy="838200"/>
          </a:xfrm>
        </p:spPr>
        <p:txBody>
          <a:bodyPr>
            <a:normAutofit/>
          </a:bodyPr>
          <a:lstStyle/>
          <a:p>
            <a:r>
              <a:rPr lang="en-US" sz="4200" b="1" dirty="0" smtClean="0">
                <a:solidFill>
                  <a:srgbClr val="FFFF00"/>
                </a:solidFill>
              </a:rPr>
              <a:t>Must Properly Evaluate Where We Are</a:t>
            </a:r>
            <a:endParaRPr lang="en-US" sz="4200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1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0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Am I the one overcome in a trespass?</a:t>
            </a:r>
            <a:endParaRPr lang="en-US" sz="30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1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sz="26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Proverbs 30:12  </a:t>
            </a:r>
            <a:r>
              <a:rPr lang="en-US" sz="2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Some are pure in their own eyes, but really filthy</a:t>
            </a:r>
            <a:endParaRPr lang="en-US" sz="2600" b="1" i="1" dirty="0" smtClean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1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sz="26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Revelation 3:15-18  </a:t>
            </a:r>
            <a:r>
              <a:rPr lang="en-US" sz="2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Laodiceans</a:t>
            </a:r>
            <a:r>
              <a:rPr lang="en-US" sz="2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failed to see selves as God did</a:t>
            </a:r>
            <a:endParaRPr lang="en-US" sz="2600" b="1" i="1" dirty="0" smtClean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lnSpc>
                <a:spcPct val="101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0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Am I the spiritual one needing to restore another?</a:t>
            </a:r>
            <a:endParaRPr lang="en-US" sz="30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1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sz="26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Luke 15 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arables of chapter show importance of seeking the lost</a:t>
            </a:r>
            <a:endParaRPr lang="en-US" sz="2600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1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sz="26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James 5:19-20  </a:t>
            </a:r>
            <a:r>
              <a:rPr lang="en-US" sz="2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One who restores, saves a soul from death…</a:t>
            </a:r>
            <a:endParaRPr lang="en-US" sz="3000" dirty="0" smtClean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lnSpc>
                <a:spcPct val="101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0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Am I one needing to see possibility of being </a:t>
            </a:r>
            <a:r>
              <a:rPr lang="en-US" sz="3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tempted?</a:t>
            </a:r>
          </a:p>
          <a:p>
            <a:pPr lvl="1">
              <a:lnSpc>
                <a:spcPct val="101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sz="26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Corinthians 10</a:t>
            </a:r>
            <a:r>
              <a:rPr lang="en-US" sz="26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:</a:t>
            </a:r>
            <a:r>
              <a:rPr lang="en-US" sz="26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12  </a:t>
            </a:r>
            <a:r>
              <a:rPr lang="en-US" sz="2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Beware if we think we stand lest we fall</a:t>
            </a:r>
            <a:endParaRPr lang="en-US" sz="2600" b="1" i="1" dirty="0">
              <a:solidFill>
                <a:srgbClr val="FFFFFF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1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sz="26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2 Peter </a:t>
            </a:r>
            <a:r>
              <a:rPr lang="en-US" sz="26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3:</a:t>
            </a:r>
            <a:r>
              <a:rPr lang="en-US" sz="26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17-18  </a:t>
            </a:r>
            <a:r>
              <a:rPr lang="en-US" sz="2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To beware of falling, grow in grace &amp; knowledge</a:t>
            </a:r>
            <a:endParaRPr lang="en-US" sz="3000" dirty="0" smtClean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lnSpc>
                <a:spcPct val="101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0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Am I failing to help my brethren bear their burdens?</a:t>
            </a:r>
            <a:endParaRPr lang="en-US" sz="30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1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sz="26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Mark 10:43-44  </a:t>
            </a:r>
            <a:r>
              <a:rPr lang="en-US" sz="2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Greatness in the kingdom is seen in serving others</a:t>
            </a:r>
            <a:endParaRPr lang="en-US" sz="2600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1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sz="26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Thess. 5:14  </a:t>
            </a:r>
            <a:r>
              <a:rPr lang="en-US" sz="2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Spiritual strength demands service (</a:t>
            </a:r>
            <a:r>
              <a:rPr lang="en-US" sz="26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Rom. 15:1</a:t>
            </a:r>
            <a:r>
              <a:rPr lang="en-US" sz="2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  <a:endParaRPr lang="en-US" sz="3000" dirty="0" smtClean="0">
              <a:solidFill>
                <a:srgbClr val="FFFFFF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lnSpc>
                <a:spcPct val="101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0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Am I bearing my own load as God expects of </a:t>
            </a:r>
            <a:r>
              <a:rPr lang="en-US" sz="3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me?</a:t>
            </a:r>
          </a:p>
          <a:p>
            <a:pPr lvl="1">
              <a:lnSpc>
                <a:spcPct val="101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sz="26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Matthew 25:14-30  </a:t>
            </a:r>
            <a:r>
              <a:rPr lang="en-US" sz="2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Parable of talents starts with point (</a:t>
            </a:r>
            <a:r>
              <a:rPr lang="en-US" sz="26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vs. 14-15</a:t>
            </a:r>
            <a:r>
              <a:rPr lang="en-US" sz="2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  <a:endParaRPr lang="en-US" sz="2600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1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sz="26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Romans 12:6-8  </a:t>
            </a:r>
            <a:r>
              <a:rPr lang="en-US" sz="2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Differing gifts to be used in service to God</a:t>
            </a:r>
            <a:endParaRPr lang="en-US" sz="30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5264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40171</TotalTime>
  <Words>260</Words>
  <Application>Microsoft Macintosh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Deceiving Ourselves… Examining the Context</vt:lpstr>
      <vt:lpstr>Galatians 6:1-5</vt:lpstr>
      <vt:lpstr>Self-Deception Is Problem in Many Areas of Life</vt:lpstr>
      <vt:lpstr>Must Properly Evaluate Where We Are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21</cp:revision>
  <dcterms:created xsi:type="dcterms:W3CDTF">2017-02-11T14:18:26Z</dcterms:created>
  <dcterms:modified xsi:type="dcterms:W3CDTF">2018-04-15T11:57:13Z</dcterms:modified>
</cp:coreProperties>
</file>