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 autoAdjust="0"/>
    <p:restoredTop sz="99837" autoAdjust="0"/>
  </p:normalViewPr>
  <p:slideViewPr>
    <p:cSldViewPr>
      <p:cViewPr varScale="1">
        <p:scale>
          <a:sx n="104" d="100"/>
          <a:sy n="104" d="100"/>
        </p:scale>
        <p:origin x="-1120" y="-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0026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25939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Essentials of Saving Faith</a:t>
            </a:r>
            <a:endParaRPr 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066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ebrews 10:39 - 11:6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Faith - saving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323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Hebrews 10:39 - 11:6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0"/>
            <a:ext cx="9144000" cy="613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11:39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we are not of those who draw back to perdition, but of those who believe to the saving of the soul.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12:1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faith is the substance of things hoped for, the evidence of things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 seen.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by it the elders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obtained a good testimony.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By faith we understand that the worlds were framed by the word of God, so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things which are seen were not made of things which are visible.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By faith Abel offered to God a more excellent sacrifice than Cain, through which he obtained witness that he was righteous, God testifying of his gifts; and through it he being dead still speaks.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By faith Enoch was taken away so that he did not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see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death, “and was not found, because God had taken him”; for before he was taken he had this testimony, that he pleased God.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without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faith it is impossible to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please Him, for he who comes to God must believe that He is, and that He is a </a:t>
            </a:r>
            <a:r>
              <a:rPr lang="en-US" sz="27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rewarder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of those who diligently seek Him.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Scripture Shows Faith Is Essential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 smtClean="0">
                <a:solidFill>
                  <a:schemeClr val="accent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Chronicles 20:20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Jehoshaphat stood and said,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"Hear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me, O Judah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and you inhabitants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of Jerusalem: Believe in the Lord your God, and you shall be established; believe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His prophets, and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you shall prosper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."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7964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8:24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"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Therefore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 said to you that you will die in your sins; for if you do not believe that I am He, you will die in your sins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."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7964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Peter 1:5-11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"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…giving all diligence, add to your faith virtue, to virtue knowledge…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"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F7964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1:6-9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"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…receiving the end of your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— the salvation of your souls."</a:t>
            </a:r>
            <a:endParaRPr lang="en-US" i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What Are Elements of Saving Faith?</a:t>
            </a:r>
            <a:endParaRPr lang="en-US" sz="4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296400" cy="60960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Right Source 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God through His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Word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10:17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Faith comes by hearing God's word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Mk. 16:15-16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Gospel must be preached to cause faith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Tim. 1:18-20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"... the prophecies that led the way to you"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Right Disposition 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Absolute Trust in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Hab.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:2-4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Note its use in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1:16-17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and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10:36-39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</a:t>
            </a:r>
            <a:r>
              <a:rPr lang="en-US" sz="17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10:19-22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Must have "true heart in full assurance of faith"</a:t>
            </a:r>
          </a:p>
          <a:p>
            <a:pPr lvl="2">
              <a:buClr>
                <a:schemeClr val="accent6"/>
              </a:buClr>
            </a:pPr>
            <a:r>
              <a:rPr lang="en-US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provides basis for hope (</a:t>
            </a: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11:1</a:t>
            </a:r>
            <a:r>
              <a:rPr lang="en-US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2">
              <a:buClr>
                <a:schemeClr val="accent6"/>
              </a:buClr>
            </a:pPr>
            <a:r>
              <a:rPr lang="en-US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makes acceptable prayer possible (</a:t>
            </a: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Jas. 1:5-6</a:t>
            </a:r>
            <a:r>
              <a:rPr lang="en-US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2">
              <a:buClr>
                <a:schemeClr val="accent6"/>
              </a:buClr>
            </a:pPr>
            <a:r>
              <a:rPr lang="en-US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is essential in resisting the devil (</a:t>
            </a: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6:13-17</a:t>
            </a:r>
            <a:r>
              <a:rPr lang="en-US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2">
              <a:buClr>
                <a:schemeClr val="accent6"/>
              </a:buClr>
            </a:pPr>
            <a:r>
              <a:rPr lang="en-US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affords the foundation for overcoming the world (</a:t>
            </a:r>
            <a:r>
              <a:rPr lang="en-US" sz="25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Jn. 5:4</a:t>
            </a:r>
            <a:r>
              <a:rPr lang="en-US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Right Action 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Obedience to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6:28-29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is said to be a work of God that we must do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3:18-19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and obedience used interchangeably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2:17-26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Faith without works is unacceptable to God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</a:t>
            </a:r>
            <a:r>
              <a:rPr lang="en-US" sz="18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12:42-43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Unsaved rulers believed, but did not obey</a:t>
            </a:r>
          </a:p>
          <a:p>
            <a:pPr>
              <a:buClr>
                <a:srgbClr val="FFFF00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5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289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Essentials of Saving Faith</vt:lpstr>
      <vt:lpstr>Hebrews 10:39 - 11:6</vt:lpstr>
      <vt:lpstr>Scripture Shows Faith Is Essential</vt:lpstr>
      <vt:lpstr>What Are Elements of Saving Faith?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15</cp:revision>
  <dcterms:created xsi:type="dcterms:W3CDTF">2017-02-11T14:18:26Z</dcterms:created>
  <dcterms:modified xsi:type="dcterms:W3CDTF">2018-03-18T12:34:18Z</dcterms:modified>
</cp:coreProperties>
</file>