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1" r:id="rId7"/>
    <p:sldId id="262" r:id="rId8"/>
    <p:sldId id="260"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FF66"/>
    <a:srgbClr val="091625"/>
    <a:srgbClr val="1626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6" autoAdjust="0"/>
    <p:restoredTop sz="94625" autoAdjust="0"/>
  </p:normalViewPr>
  <p:slideViewPr>
    <p:cSldViewPr>
      <p:cViewPr varScale="1">
        <p:scale>
          <a:sx n="98" d="100"/>
          <a:sy n="98" d="100"/>
        </p:scale>
        <p:origin x="-1424" y="-120"/>
      </p:cViewPr>
      <p:guideLst>
        <p:guide orient="horz" pos="2160"/>
        <p:guide pos="2880"/>
      </p:guideLst>
    </p:cSldViewPr>
  </p:slideViewPr>
  <p:outlineViewPr>
    <p:cViewPr>
      <p:scale>
        <a:sx n="33" d="100"/>
        <a:sy n="33" d="100"/>
      </p:scale>
      <p:origin x="0" y="74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4/14/18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4/14/18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4/14/18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4/14/18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4/14/18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4/14/18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4/14/18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4/14/18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4/14/18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4/14/18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4/14/18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50000"/>
              </a:schemeClr>
            </a:gs>
            <a:gs pos="50000">
              <a:srgbClr val="091625"/>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4/14/18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959225"/>
            <a:ext cx="9144000" cy="2136775"/>
          </a:xfrm>
        </p:spPr>
        <p:txBody>
          <a:bodyPr>
            <a:noAutofit/>
          </a:bodyPr>
          <a:lstStyle/>
          <a:p>
            <a:pPr>
              <a:lnSpc>
                <a:spcPct val="90000"/>
              </a:lnSpc>
            </a:pPr>
            <a:r>
              <a:rPr lang="en-US" sz="6000" b="1" dirty="0" smtClean="0">
                <a:solidFill>
                  <a:srgbClr val="FFFF00"/>
                </a:solidFill>
                <a:effectLst>
                  <a:outerShdw blurRad="50800" dist="38100" dir="2700000" algn="tl" rotWithShape="0">
                    <a:schemeClr val="tx1">
                      <a:alpha val="43000"/>
                    </a:schemeClr>
                  </a:outerShdw>
                </a:effectLst>
              </a:rPr>
              <a:t>“They Would Not Hear… and I Would Not Listen”</a:t>
            </a:r>
            <a:endParaRPr lang="en-US" sz="6000" b="1" dirty="0">
              <a:solidFill>
                <a:srgbClr val="FFFF00"/>
              </a:solidFill>
              <a:effectLst>
                <a:outerShdw blurRad="50800" dist="38100" dir="2700000" algn="tl" rotWithShape="0">
                  <a:schemeClr val="tx1">
                    <a:alpha val="43000"/>
                  </a:schemeClr>
                </a:outerShdw>
              </a:effectLst>
            </a:endParaRPr>
          </a:p>
        </p:txBody>
      </p:sp>
      <p:sp>
        <p:nvSpPr>
          <p:cNvPr id="3" name="Subtitle 2"/>
          <p:cNvSpPr>
            <a:spLocks noGrp="1"/>
          </p:cNvSpPr>
          <p:nvPr>
            <p:ph type="subTitle" idx="1"/>
          </p:nvPr>
        </p:nvSpPr>
        <p:spPr>
          <a:xfrm>
            <a:off x="1371600" y="5867400"/>
            <a:ext cx="6400800" cy="990600"/>
          </a:xfrm>
        </p:spPr>
        <p:txBody>
          <a:bodyPr>
            <a:normAutofit/>
          </a:bodyPr>
          <a:lstStyle/>
          <a:p>
            <a:r>
              <a:rPr lang="en-US" sz="4800" b="1" i="1" dirty="0" smtClean="0">
                <a:solidFill>
                  <a:schemeClr val="bg1"/>
                </a:solidFill>
              </a:rPr>
              <a:t>Z</a:t>
            </a:r>
            <a:r>
              <a:rPr lang="en-US" sz="4800" b="1" i="1" dirty="0" smtClean="0">
                <a:solidFill>
                  <a:schemeClr val="bg1"/>
                </a:solidFill>
              </a:rPr>
              <a:t>echariah 7:8-13</a:t>
            </a:r>
            <a:endParaRPr lang="en-US" sz="4800" b="1" i="1" dirty="0">
              <a:solidFill>
                <a:schemeClr val="bg1"/>
              </a:solidFill>
            </a:endParaRPr>
          </a:p>
        </p:txBody>
      </p:sp>
      <p:pic>
        <p:nvPicPr>
          <p:cNvPr id="4" name="Picture 3" descr="Refuse to Hear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
            <a:ext cx="7315200" cy="3962399"/>
          </a:xfrm>
          <a:prstGeom prst="rect">
            <a:avLst/>
          </a:prstGeom>
        </p:spPr>
      </p:pic>
    </p:spTree>
    <p:extLst>
      <p:ext uri="{BB962C8B-B14F-4D97-AF65-F5344CB8AC3E}">
        <p14:creationId xmlns:p14="http://schemas.microsoft.com/office/powerpoint/2010/main" val="1898293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rgbClr val="FFFF00"/>
                </a:solidFill>
                <a:effectLst>
                  <a:outerShdw blurRad="50800" dist="38100" dir="2700000" algn="tl" rotWithShape="0">
                    <a:schemeClr val="tx1">
                      <a:alpha val="43000"/>
                    </a:schemeClr>
                  </a:outerShdw>
                </a:effectLst>
              </a:rPr>
              <a:t>Z</a:t>
            </a:r>
            <a:r>
              <a:rPr lang="en-US" b="1" dirty="0" smtClean="0">
                <a:solidFill>
                  <a:srgbClr val="FFFF00"/>
                </a:solidFill>
                <a:effectLst>
                  <a:outerShdw blurRad="50800" dist="38100" dir="2700000" algn="tl" rotWithShape="0">
                    <a:schemeClr val="tx1">
                      <a:alpha val="43000"/>
                    </a:schemeClr>
                  </a:outerShdw>
                </a:effectLst>
              </a:rPr>
              <a:t>echariah 7:8-13</a:t>
            </a:r>
            <a:endParaRPr lang="en-US" b="1" dirty="0">
              <a:solidFill>
                <a:srgbClr val="FFFF00"/>
              </a:solidFill>
              <a:effectLst>
                <a:outerShdw blurRad="50800" dist="38100" dir="2700000" algn="tl" rotWithShape="0">
                  <a:schemeClr val="tx1">
                    <a:alpha val="43000"/>
                  </a:schemeClr>
                </a:outerShdw>
              </a:effectLst>
            </a:endParaRPr>
          </a:p>
        </p:txBody>
      </p:sp>
      <p:sp>
        <p:nvSpPr>
          <p:cNvPr id="4" name="TextBox 3"/>
          <p:cNvSpPr txBox="1"/>
          <p:nvPr/>
        </p:nvSpPr>
        <p:spPr>
          <a:xfrm>
            <a:off x="228600" y="990600"/>
            <a:ext cx="8839200" cy="5693867"/>
          </a:xfrm>
          <a:prstGeom prst="rect">
            <a:avLst/>
          </a:prstGeom>
          <a:noFill/>
        </p:spPr>
        <p:txBody>
          <a:bodyPr wrap="square" rtlCol="0">
            <a:spAutoFit/>
          </a:bodyPr>
          <a:lstStyle/>
          <a:p>
            <a:r>
              <a:rPr lang="en-US" sz="2800" b="1" baseline="30000" dirty="0">
                <a:solidFill>
                  <a:schemeClr val="bg1"/>
                </a:solidFill>
                <a:effectLst>
                  <a:outerShdw blurRad="50800" dist="38100" dir="2700000" algn="tl" rotWithShape="0">
                    <a:schemeClr val="tx1">
                      <a:alpha val="43000"/>
                    </a:schemeClr>
                  </a:outerShdw>
                </a:effectLst>
                <a:latin typeface="Times New Roman"/>
                <a:cs typeface="Times New Roman"/>
              </a:rPr>
              <a:t>8 </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Then the word of the Lord came to Zechariah</a:t>
            </a:r>
            <a:r>
              <a:rPr lang="en-US" sz="2800" dirty="0" smtClean="0">
                <a:solidFill>
                  <a:schemeClr val="bg1"/>
                </a:solidFill>
                <a:effectLst>
                  <a:outerShdw blurRad="50800" dist="38100" dir="2700000" algn="tl" rotWithShape="0">
                    <a:schemeClr val="tx1">
                      <a:alpha val="43000"/>
                    </a:schemeClr>
                  </a:outerShdw>
                </a:effectLst>
                <a:latin typeface="Times New Roman"/>
                <a:cs typeface="Times New Roman"/>
              </a:rPr>
              <a:t>, saying, </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 </a:t>
            </a:r>
            <a:r>
              <a:rPr lang="en-US" sz="2800" b="1" baseline="30000" dirty="0">
                <a:solidFill>
                  <a:schemeClr val="bg1"/>
                </a:solidFill>
                <a:effectLst>
                  <a:outerShdw blurRad="50800" dist="38100" dir="2700000" algn="tl" rotWithShape="0">
                    <a:schemeClr val="tx1">
                      <a:alpha val="43000"/>
                    </a:schemeClr>
                  </a:outerShdw>
                </a:effectLst>
                <a:latin typeface="Times New Roman"/>
                <a:cs typeface="Times New Roman"/>
              </a:rPr>
              <a:t>9 </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“Thus says the Lord of hosts:</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 ‘Execute true justice,</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 show mercy and compassion</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 everyone to his brother. </a:t>
            </a:r>
            <a:r>
              <a:rPr lang="en-US" sz="2800" b="1" baseline="30000" dirty="0">
                <a:solidFill>
                  <a:schemeClr val="bg1"/>
                </a:solidFill>
                <a:effectLst>
                  <a:outerShdw blurRad="50800" dist="38100" dir="2700000" algn="tl" rotWithShape="0">
                    <a:schemeClr val="tx1">
                      <a:alpha val="43000"/>
                    </a:schemeClr>
                  </a:outerShdw>
                </a:effectLst>
                <a:latin typeface="Times New Roman"/>
                <a:cs typeface="Times New Roman"/>
              </a:rPr>
              <a:t>10 </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Do not oppress the widow or the fatherless, the alien or the poor. Let none of you plan evil in his heart against his brother.’ </a:t>
            </a:r>
            <a:r>
              <a:rPr lang="en-US" sz="2800" b="1" baseline="30000" dirty="0">
                <a:solidFill>
                  <a:schemeClr val="bg1"/>
                </a:solidFill>
                <a:effectLst>
                  <a:outerShdw blurRad="50800" dist="38100" dir="2700000" algn="tl" rotWithShape="0">
                    <a:schemeClr val="tx1">
                      <a:alpha val="43000"/>
                    </a:schemeClr>
                  </a:outerShdw>
                </a:effectLst>
                <a:latin typeface="Times New Roman"/>
                <a:cs typeface="Times New Roman"/>
              </a:rPr>
              <a:t>11 </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But they refused to heed, shrugged their shoulders, and stopped their ears so that they could not hear. </a:t>
            </a:r>
            <a:r>
              <a:rPr lang="en-US" sz="2800" b="1" baseline="30000" dirty="0">
                <a:solidFill>
                  <a:schemeClr val="bg1"/>
                </a:solidFill>
                <a:effectLst>
                  <a:outerShdw blurRad="50800" dist="38100" dir="2700000" algn="tl" rotWithShape="0">
                    <a:schemeClr val="tx1">
                      <a:alpha val="43000"/>
                    </a:schemeClr>
                  </a:outerShdw>
                </a:effectLst>
                <a:latin typeface="Times New Roman"/>
                <a:cs typeface="Times New Roman"/>
              </a:rPr>
              <a:t>12 </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Yes, they made their hearts like flint, refusing to hear the law and the words which the Lord of hosts had sent by His Spirit through the former prophets. Thus great wrath came from the Lord of hosts. </a:t>
            </a:r>
            <a:r>
              <a:rPr lang="en-US" sz="2800" b="1" baseline="30000" dirty="0">
                <a:solidFill>
                  <a:schemeClr val="bg1"/>
                </a:solidFill>
                <a:effectLst>
                  <a:outerShdw blurRad="50800" dist="38100" dir="2700000" algn="tl" rotWithShape="0">
                    <a:schemeClr val="tx1">
                      <a:alpha val="43000"/>
                    </a:schemeClr>
                  </a:outerShdw>
                </a:effectLst>
                <a:latin typeface="Times New Roman"/>
                <a:cs typeface="Times New Roman"/>
              </a:rPr>
              <a:t>13 </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Therefore it happened, that just as He proclaimed and they would not hear, so they called out and I would not listen,” says the Lord of hosts. </a:t>
            </a:r>
            <a:endParaRPr lang="en-US" sz="2800" dirty="0">
              <a:solidFill>
                <a:schemeClr val="bg1"/>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28577968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rgbClr val="FFFF00"/>
                </a:solidFill>
                <a:effectLst>
                  <a:outerShdw blurRad="50800" dist="38100" dir="2700000" algn="tl" rotWithShape="0">
                    <a:schemeClr val="tx1">
                      <a:alpha val="43000"/>
                    </a:schemeClr>
                  </a:outerShdw>
                </a:effectLst>
              </a:rPr>
              <a:t>Z</a:t>
            </a:r>
            <a:r>
              <a:rPr lang="en-US" b="1" dirty="0" smtClean="0">
                <a:solidFill>
                  <a:srgbClr val="FFFF00"/>
                </a:solidFill>
                <a:effectLst>
                  <a:outerShdw blurRad="50800" dist="38100" dir="2700000" algn="tl" rotWithShape="0">
                    <a:schemeClr val="tx1">
                      <a:alpha val="43000"/>
                    </a:schemeClr>
                  </a:outerShdw>
                </a:effectLst>
              </a:rPr>
              <a:t>echariah 7:8-13</a:t>
            </a:r>
            <a:endParaRPr lang="en-US" b="1" dirty="0">
              <a:solidFill>
                <a:srgbClr val="FFFF00"/>
              </a:solidFill>
              <a:effectLst>
                <a:outerShdw blurRad="50800" dist="38100" dir="2700000" algn="tl" rotWithShape="0">
                  <a:schemeClr val="tx1">
                    <a:alpha val="43000"/>
                  </a:schemeClr>
                </a:outerShdw>
              </a:effectLst>
            </a:endParaRPr>
          </a:p>
        </p:txBody>
      </p:sp>
      <p:sp>
        <p:nvSpPr>
          <p:cNvPr id="4" name="TextBox 3"/>
          <p:cNvSpPr txBox="1"/>
          <p:nvPr/>
        </p:nvSpPr>
        <p:spPr>
          <a:xfrm>
            <a:off x="228600" y="990600"/>
            <a:ext cx="8839200" cy="5693867"/>
          </a:xfrm>
          <a:prstGeom prst="rect">
            <a:avLst/>
          </a:prstGeom>
          <a:noFill/>
        </p:spPr>
        <p:txBody>
          <a:bodyPr wrap="square" rtlCol="0">
            <a:spAutoFit/>
          </a:bodyPr>
          <a:lstStyle/>
          <a:p>
            <a:r>
              <a:rPr lang="en-US" sz="2800" b="1" baseline="30000" dirty="0">
                <a:solidFill>
                  <a:schemeClr val="bg1"/>
                </a:solidFill>
                <a:effectLst>
                  <a:outerShdw blurRad="50800" dist="38100" dir="2700000" algn="tl" rotWithShape="0">
                    <a:schemeClr val="tx1">
                      <a:alpha val="43000"/>
                    </a:schemeClr>
                  </a:outerShdw>
                </a:effectLst>
                <a:latin typeface="Times New Roman"/>
                <a:cs typeface="Times New Roman"/>
              </a:rPr>
              <a:t>8 </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Then the word of the Lord came to Zechariah</a:t>
            </a:r>
            <a:r>
              <a:rPr lang="en-US" sz="2800" dirty="0" smtClean="0">
                <a:solidFill>
                  <a:schemeClr val="bg1"/>
                </a:solidFill>
                <a:effectLst>
                  <a:outerShdw blurRad="50800" dist="38100" dir="2700000" algn="tl" rotWithShape="0">
                    <a:schemeClr val="tx1">
                      <a:alpha val="43000"/>
                    </a:schemeClr>
                  </a:outerShdw>
                </a:effectLst>
                <a:latin typeface="Times New Roman"/>
                <a:cs typeface="Times New Roman"/>
              </a:rPr>
              <a:t>, saying, </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 </a:t>
            </a:r>
            <a:r>
              <a:rPr lang="en-US" sz="2800" b="1" baseline="30000" dirty="0">
                <a:solidFill>
                  <a:schemeClr val="bg1"/>
                </a:solidFill>
                <a:effectLst>
                  <a:outerShdw blurRad="50800" dist="38100" dir="2700000" algn="tl" rotWithShape="0">
                    <a:schemeClr val="tx1">
                      <a:alpha val="43000"/>
                    </a:schemeClr>
                  </a:outerShdw>
                </a:effectLst>
                <a:latin typeface="Times New Roman"/>
                <a:cs typeface="Times New Roman"/>
              </a:rPr>
              <a:t>9 </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“Thus says the Lord of hosts:</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 ‘Execute true justice,</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 show mercy and compassion</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 everyone to his brother. </a:t>
            </a:r>
            <a:r>
              <a:rPr lang="en-US" sz="2800" b="1" baseline="30000" dirty="0">
                <a:solidFill>
                  <a:schemeClr val="bg1"/>
                </a:solidFill>
                <a:effectLst>
                  <a:outerShdw blurRad="50800" dist="38100" dir="2700000" algn="tl" rotWithShape="0">
                    <a:schemeClr val="tx1">
                      <a:alpha val="43000"/>
                    </a:schemeClr>
                  </a:outerShdw>
                </a:effectLst>
                <a:latin typeface="Times New Roman"/>
                <a:cs typeface="Times New Roman"/>
              </a:rPr>
              <a:t>10 </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Do not oppress the widow or the fatherless, the alien or the poor. Let none of you plan evil in his heart against his brother.’ </a:t>
            </a:r>
            <a:r>
              <a:rPr lang="en-US" sz="2800" b="1" baseline="30000" dirty="0">
                <a:solidFill>
                  <a:schemeClr val="bg1"/>
                </a:solidFill>
                <a:effectLst>
                  <a:outerShdw blurRad="50800" dist="38100" dir="2700000" algn="tl" rotWithShape="0">
                    <a:schemeClr val="tx1">
                      <a:alpha val="43000"/>
                    </a:schemeClr>
                  </a:outerShdw>
                </a:effectLst>
                <a:latin typeface="Times New Roman"/>
                <a:cs typeface="Times New Roman"/>
              </a:rPr>
              <a:t>11 </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But they refused to heed, shrugged their shoulders, and stopped their ears so that they could not hear. </a:t>
            </a:r>
            <a:r>
              <a:rPr lang="en-US" sz="2800" b="1" baseline="30000" dirty="0">
                <a:solidFill>
                  <a:schemeClr val="bg1"/>
                </a:solidFill>
                <a:effectLst>
                  <a:outerShdw blurRad="50800" dist="38100" dir="2700000" algn="tl" rotWithShape="0">
                    <a:schemeClr val="tx1">
                      <a:alpha val="43000"/>
                    </a:schemeClr>
                  </a:outerShdw>
                </a:effectLst>
                <a:latin typeface="Times New Roman"/>
                <a:cs typeface="Times New Roman"/>
              </a:rPr>
              <a:t>12 </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Yes, they made their hearts like flint, refusing to hear the law and the words which the Lord of hosts had sent by His Spirit through the former prophets. Thus great wrath came from the Lord of hosts. </a:t>
            </a:r>
            <a:r>
              <a:rPr lang="en-US" sz="2800" b="1" baseline="30000" dirty="0">
                <a:solidFill>
                  <a:schemeClr val="bg1"/>
                </a:solidFill>
                <a:effectLst>
                  <a:outerShdw blurRad="50800" dist="38100" dir="2700000" algn="tl" rotWithShape="0">
                    <a:schemeClr val="tx1">
                      <a:alpha val="43000"/>
                    </a:schemeClr>
                  </a:outerShdw>
                </a:effectLst>
                <a:latin typeface="Times New Roman"/>
                <a:cs typeface="Times New Roman"/>
              </a:rPr>
              <a:t>13 </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Therefore it happened, that just as He proclaimed and </a:t>
            </a:r>
            <a:r>
              <a:rPr lang="en-US" sz="2800" b="1" dirty="0">
                <a:solidFill>
                  <a:srgbClr val="FFFF66"/>
                </a:solidFill>
                <a:effectLst>
                  <a:outerShdw blurRad="50800" dist="38100" dir="2700000" algn="tl" rotWithShape="0">
                    <a:schemeClr val="tx1">
                      <a:alpha val="43000"/>
                    </a:schemeClr>
                  </a:outerShdw>
                </a:effectLst>
                <a:latin typeface="Times New Roman"/>
                <a:cs typeface="Times New Roman"/>
              </a:rPr>
              <a:t>they would not hear</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 so they called out and </a:t>
            </a:r>
            <a:r>
              <a:rPr lang="en-US" sz="2800" b="1" dirty="0">
                <a:solidFill>
                  <a:srgbClr val="FFFF66"/>
                </a:solidFill>
                <a:effectLst>
                  <a:outerShdw blurRad="50800" dist="38100" dir="2700000" algn="tl" rotWithShape="0">
                    <a:schemeClr val="tx1">
                      <a:alpha val="43000"/>
                    </a:schemeClr>
                  </a:outerShdw>
                </a:effectLst>
                <a:latin typeface="Times New Roman"/>
                <a:cs typeface="Times New Roman"/>
              </a:rPr>
              <a:t>I would not listen</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 </a:t>
            </a:r>
            <a:r>
              <a:rPr lang="en-US" sz="2800" dirty="0">
                <a:solidFill>
                  <a:srgbClr val="FFFF66"/>
                </a:solidFill>
                <a:effectLst>
                  <a:outerShdw blurRad="50800" dist="38100" dir="2700000" algn="tl" rotWithShape="0">
                    <a:schemeClr val="tx1">
                      <a:alpha val="43000"/>
                    </a:schemeClr>
                  </a:outerShdw>
                </a:effectLst>
                <a:latin typeface="Times New Roman"/>
                <a:cs typeface="Times New Roman"/>
              </a:rPr>
              <a:t>says the Lord of hosts</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 </a:t>
            </a:r>
            <a:endParaRPr lang="en-US" sz="2800" dirty="0">
              <a:solidFill>
                <a:schemeClr val="bg1"/>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451308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914400"/>
          </a:xfrm>
        </p:spPr>
        <p:txBody>
          <a:bodyPr/>
          <a:lstStyle/>
          <a:p>
            <a:r>
              <a:rPr lang="en-US" b="1" dirty="0" smtClean="0">
                <a:solidFill>
                  <a:srgbClr val="FFFF00"/>
                </a:solidFill>
                <a:effectLst>
                  <a:outerShdw blurRad="50800" dist="38100" dir="2700000" algn="tl" rotWithShape="0">
                    <a:schemeClr val="tx1">
                      <a:alpha val="43000"/>
                    </a:schemeClr>
                  </a:outerShdw>
                </a:effectLst>
              </a:rPr>
              <a:t>Introduction to the Context</a:t>
            </a:r>
            <a:endParaRPr lang="en-US" b="1" dirty="0">
              <a:solidFill>
                <a:srgbClr val="FFFF00"/>
              </a:solidFill>
              <a:effectLst>
                <a:outerShdw blurRad="50800" dist="38100" dir="2700000" algn="tl" rotWithShape="0">
                  <a:schemeClr val="tx1">
                    <a:alpha val="43000"/>
                  </a:schemeClr>
                </a:outerShdw>
              </a:effectLst>
            </a:endParaRPr>
          </a:p>
        </p:txBody>
      </p:sp>
      <p:sp>
        <p:nvSpPr>
          <p:cNvPr id="4" name="Content Placeholder 3"/>
          <p:cNvSpPr>
            <a:spLocks noGrp="1"/>
          </p:cNvSpPr>
          <p:nvPr>
            <p:ph idx="1"/>
          </p:nvPr>
        </p:nvSpPr>
        <p:spPr>
          <a:xfrm>
            <a:off x="76200" y="762000"/>
            <a:ext cx="9067800" cy="6096000"/>
          </a:xfrm>
        </p:spPr>
        <p:txBody>
          <a:bodyPr>
            <a:normAutofit fontScale="92500" lnSpcReduction="20000"/>
          </a:bodyPr>
          <a:lstStyle/>
          <a:p>
            <a:pPr>
              <a:lnSpc>
                <a:spcPct val="106000"/>
              </a:lnSpc>
              <a:spcBef>
                <a:spcPts val="0"/>
              </a:spcBef>
              <a:spcAft>
                <a:spcPts val="400"/>
              </a:spcAft>
              <a:buClr>
                <a:srgbClr val="FFFF00"/>
              </a:buClr>
            </a:pPr>
            <a:r>
              <a:rPr lang="en-US" dirty="0" smtClean="0">
                <a:solidFill>
                  <a:schemeClr val="bg1"/>
                </a:solidFill>
                <a:effectLst>
                  <a:outerShdw blurRad="50800" dist="38100" dir="2700000" algn="tl" rotWithShape="0">
                    <a:schemeClr val="tx1">
                      <a:alpha val="43000"/>
                    </a:schemeClr>
                  </a:outerShdw>
                </a:effectLst>
              </a:rPr>
              <a:t>Book of Zechariah written to Judah after the exile in Babylonian captivity (520-518 B.C.)</a:t>
            </a:r>
          </a:p>
          <a:p>
            <a:pPr lvl="1">
              <a:lnSpc>
                <a:spcPct val="106000"/>
              </a:lnSpc>
              <a:spcBef>
                <a:spcPts val="0"/>
              </a:spcBef>
              <a:spcAft>
                <a:spcPts val="400"/>
              </a:spcAft>
              <a:buClr>
                <a:srgbClr val="FFFF00"/>
              </a:buClr>
            </a:pPr>
            <a:r>
              <a:rPr lang="en-US" dirty="0" smtClean="0">
                <a:solidFill>
                  <a:schemeClr val="bg1"/>
                </a:solidFill>
                <a:effectLst>
                  <a:outerShdw blurRad="50800" dist="38100" dir="2700000" algn="tl" rotWithShape="0">
                    <a:schemeClr val="tx1">
                      <a:alpha val="43000"/>
                    </a:schemeClr>
                  </a:outerShdw>
                </a:effectLst>
              </a:rPr>
              <a:t>They should have learned obedience to God by captivity, but they did not</a:t>
            </a:r>
          </a:p>
          <a:p>
            <a:pPr>
              <a:lnSpc>
                <a:spcPct val="106000"/>
              </a:lnSpc>
              <a:spcBef>
                <a:spcPts val="0"/>
              </a:spcBef>
              <a:spcAft>
                <a:spcPts val="400"/>
              </a:spcAft>
              <a:buClr>
                <a:srgbClr val="FFFF00"/>
              </a:buClr>
            </a:pPr>
            <a:r>
              <a:rPr lang="en-US" dirty="0" smtClean="0">
                <a:solidFill>
                  <a:schemeClr val="bg1"/>
                </a:solidFill>
                <a:effectLst>
                  <a:outerShdw blurRad="50800" dist="38100" dir="2700000" algn="tl" rotWithShape="0">
                    <a:schemeClr val="tx1">
                      <a:alpha val="43000"/>
                    </a:schemeClr>
                  </a:outerShdw>
                </a:effectLst>
              </a:rPr>
              <a:t>Zechariah starts by comparing them to their fathers</a:t>
            </a:r>
          </a:p>
          <a:p>
            <a:pPr lvl="1">
              <a:lnSpc>
                <a:spcPct val="106000"/>
              </a:lnSpc>
              <a:spcBef>
                <a:spcPts val="0"/>
              </a:spcBef>
              <a:spcAft>
                <a:spcPts val="400"/>
              </a:spcAft>
              <a:buClr>
                <a:srgbClr val="FFFF00"/>
              </a:buClr>
            </a:pPr>
            <a:r>
              <a:rPr lang="en-US" dirty="0" smtClean="0">
                <a:solidFill>
                  <a:srgbClr val="FFFFFF"/>
                </a:solidFill>
                <a:effectLst>
                  <a:outerShdw blurRad="50800" dist="38100" dir="2700000" algn="tl" rotWithShape="0">
                    <a:schemeClr val="tx1">
                      <a:alpha val="43000"/>
                    </a:schemeClr>
                  </a:outerShdw>
                </a:effectLst>
              </a:rPr>
              <a:t>In </a:t>
            </a:r>
            <a:r>
              <a:rPr lang="en-US" dirty="0">
                <a:solidFill>
                  <a:srgbClr val="FFFFFF"/>
                </a:solidFill>
                <a:effectLst>
                  <a:outerShdw blurRad="50800" dist="38100" dir="2700000" algn="tl" rotWithShape="0">
                    <a:schemeClr val="tx1">
                      <a:alpha val="43000"/>
                    </a:schemeClr>
                  </a:outerShdw>
                </a:effectLst>
              </a:rPr>
              <a:t>the eighth month of the second year of Darius, the word of the Lord came to Zechariah the son of </a:t>
            </a:r>
            <a:r>
              <a:rPr lang="en-US" dirty="0" err="1">
                <a:solidFill>
                  <a:srgbClr val="FFFFFF"/>
                </a:solidFill>
                <a:effectLst>
                  <a:outerShdw blurRad="50800" dist="38100" dir="2700000" algn="tl" rotWithShape="0">
                    <a:schemeClr val="tx1">
                      <a:alpha val="43000"/>
                    </a:schemeClr>
                  </a:outerShdw>
                </a:effectLst>
              </a:rPr>
              <a:t>Berechiah</a:t>
            </a:r>
            <a:r>
              <a:rPr lang="en-US" dirty="0">
                <a:solidFill>
                  <a:srgbClr val="FFFFFF"/>
                </a:solidFill>
                <a:effectLst>
                  <a:outerShdw blurRad="50800" dist="38100" dir="2700000" algn="tl" rotWithShape="0">
                    <a:schemeClr val="tx1">
                      <a:alpha val="43000"/>
                    </a:schemeClr>
                  </a:outerShdw>
                </a:effectLst>
              </a:rPr>
              <a:t>, the son of </a:t>
            </a:r>
            <a:r>
              <a:rPr lang="en-US" dirty="0" err="1">
                <a:solidFill>
                  <a:srgbClr val="FFFFFF"/>
                </a:solidFill>
                <a:effectLst>
                  <a:outerShdw blurRad="50800" dist="38100" dir="2700000" algn="tl" rotWithShape="0">
                    <a:schemeClr val="tx1">
                      <a:alpha val="43000"/>
                    </a:schemeClr>
                  </a:outerShdw>
                </a:effectLst>
              </a:rPr>
              <a:t>Iddo</a:t>
            </a:r>
            <a:r>
              <a:rPr lang="en-US" dirty="0">
                <a:solidFill>
                  <a:srgbClr val="FFFFFF"/>
                </a:solidFill>
                <a:effectLst>
                  <a:outerShdw blurRad="50800" dist="38100" dir="2700000" algn="tl" rotWithShape="0">
                    <a:schemeClr val="tx1">
                      <a:alpha val="43000"/>
                    </a:schemeClr>
                  </a:outerShdw>
                </a:effectLst>
              </a:rPr>
              <a:t> the prophet, saying</a:t>
            </a:r>
            <a:r>
              <a:rPr lang="en-US" dirty="0" smtClean="0">
                <a:solidFill>
                  <a:srgbClr val="FFFFFF"/>
                </a:solidFill>
                <a:effectLst>
                  <a:outerShdw blurRad="50800" dist="38100" dir="2700000" algn="tl" rotWithShape="0">
                    <a:schemeClr val="tx1">
                      <a:alpha val="43000"/>
                    </a:schemeClr>
                  </a:outerShdw>
                </a:effectLst>
              </a:rPr>
              <a:t>,</a:t>
            </a:r>
            <a:r>
              <a:rPr lang="en-US" dirty="0">
                <a:solidFill>
                  <a:srgbClr val="FFFFFF"/>
                </a:solidFill>
                <a:effectLst>
                  <a:outerShdw blurRad="50800" dist="38100" dir="2700000" algn="tl" rotWithShape="0">
                    <a:schemeClr val="tx1">
                      <a:alpha val="43000"/>
                    </a:schemeClr>
                  </a:outerShdw>
                </a:effectLst>
              </a:rPr>
              <a:t> </a:t>
            </a:r>
            <a:r>
              <a:rPr lang="en-US" dirty="0" smtClean="0">
                <a:solidFill>
                  <a:srgbClr val="FFFFFF"/>
                </a:solidFill>
                <a:effectLst>
                  <a:outerShdw blurRad="50800" dist="38100" dir="2700000" algn="tl" rotWithShape="0">
                    <a:schemeClr val="tx1">
                      <a:alpha val="43000"/>
                    </a:schemeClr>
                  </a:outerShdw>
                </a:effectLst>
              </a:rPr>
              <a:t>“</a:t>
            </a:r>
            <a:r>
              <a:rPr lang="en-US" dirty="0">
                <a:solidFill>
                  <a:srgbClr val="FFFFFF"/>
                </a:solidFill>
                <a:effectLst>
                  <a:outerShdw blurRad="50800" dist="38100" dir="2700000" algn="tl" rotWithShape="0">
                    <a:schemeClr val="tx1">
                      <a:alpha val="43000"/>
                    </a:schemeClr>
                  </a:outerShdw>
                </a:effectLst>
              </a:rPr>
              <a:t>The </a:t>
            </a:r>
            <a:r>
              <a:rPr lang="en-US" dirty="0" smtClean="0">
                <a:solidFill>
                  <a:srgbClr val="FFFFFF"/>
                </a:solidFill>
                <a:effectLst>
                  <a:outerShdw blurRad="50800" dist="38100" dir="2700000" algn="tl" rotWithShape="0">
                    <a:schemeClr val="tx1">
                      <a:alpha val="43000"/>
                    </a:schemeClr>
                  </a:outerShdw>
                </a:effectLst>
              </a:rPr>
              <a:t>Lord has </a:t>
            </a:r>
            <a:r>
              <a:rPr lang="en-US" dirty="0">
                <a:solidFill>
                  <a:srgbClr val="FFFFFF"/>
                </a:solidFill>
                <a:effectLst>
                  <a:outerShdw blurRad="50800" dist="38100" dir="2700000" algn="tl" rotWithShape="0">
                    <a:schemeClr val="tx1">
                      <a:alpha val="43000"/>
                    </a:schemeClr>
                  </a:outerShdw>
                </a:effectLst>
              </a:rPr>
              <a:t>been very angry with your </a:t>
            </a:r>
            <a:r>
              <a:rPr lang="en-US" dirty="0" smtClean="0">
                <a:solidFill>
                  <a:srgbClr val="FFFFFF"/>
                </a:solidFill>
                <a:effectLst>
                  <a:outerShdw blurRad="50800" dist="38100" dir="2700000" algn="tl" rotWithShape="0">
                    <a:schemeClr val="tx1">
                      <a:alpha val="43000"/>
                    </a:schemeClr>
                  </a:outerShdw>
                </a:effectLst>
              </a:rPr>
              <a:t>fathers. Therefore </a:t>
            </a:r>
            <a:r>
              <a:rPr lang="en-US" dirty="0">
                <a:solidFill>
                  <a:srgbClr val="FFFFFF"/>
                </a:solidFill>
                <a:effectLst>
                  <a:outerShdw blurRad="50800" dist="38100" dir="2700000" algn="tl" rotWithShape="0">
                    <a:schemeClr val="tx1">
                      <a:alpha val="43000"/>
                    </a:schemeClr>
                  </a:outerShdw>
                </a:effectLst>
              </a:rPr>
              <a:t>say to them, ‘Thus </a:t>
            </a:r>
            <a:r>
              <a:rPr lang="en-US" dirty="0" smtClean="0">
                <a:solidFill>
                  <a:srgbClr val="FFFFFF"/>
                </a:solidFill>
                <a:effectLst>
                  <a:outerShdw blurRad="50800" dist="38100" dir="2700000" algn="tl" rotWithShape="0">
                    <a:schemeClr val="tx1">
                      <a:alpha val="43000"/>
                    </a:schemeClr>
                  </a:outerShdw>
                </a:effectLst>
              </a:rPr>
              <a:t>says the Lord of hosts</a:t>
            </a:r>
            <a:r>
              <a:rPr lang="en-US" dirty="0">
                <a:solidFill>
                  <a:srgbClr val="FFFFFF"/>
                </a:solidFill>
                <a:effectLst>
                  <a:outerShdw blurRad="50800" dist="38100" dir="2700000" algn="tl" rotWithShape="0">
                    <a:schemeClr val="tx1">
                      <a:alpha val="43000"/>
                    </a:schemeClr>
                  </a:outerShdw>
                </a:effectLst>
              </a:rPr>
              <a:t>: “Return to Me,” says the Lord of hosts, “and I will return to you,” says the Lord of hosts</a:t>
            </a:r>
            <a:r>
              <a:rPr lang="en-US" dirty="0" smtClean="0">
                <a:solidFill>
                  <a:srgbClr val="FFFFFF"/>
                </a:solidFill>
                <a:effectLst>
                  <a:outerShdw blurRad="50800" dist="38100" dir="2700000" algn="tl" rotWithShape="0">
                    <a:schemeClr val="tx1">
                      <a:alpha val="43000"/>
                    </a:schemeClr>
                  </a:outerShdw>
                </a:effectLst>
              </a:rPr>
              <a:t>.</a:t>
            </a:r>
            <a:r>
              <a:rPr lang="en-US" dirty="0">
                <a:solidFill>
                  <a:srgbClr val="FFFFFF"/>
                </a:solidFill>
                <a:effectLst>
                  <a:outerShdw blurRad="50800" dist="38100" dir="2700000" algn="tl" rotWithShape="0">
                    <a:schemeClr val="tx1">
                      <a:alpha val="43000"/>
                    </a:schemeClr>
                  </a:outerShdw>
                </a:effectLst>
              </a:rPr>
              <a:t> </a:t>
            </a:r>
            <a:r>
              <a:rPr lang="en-US" dirty="0" smtClean="0">
                <a:solidFill>
                  <a:srgbClr val="FFFFFF"/>
                </a:solidFill>
                <a:effectLst>
                  <a:outerShdw blurRad="50800" dist="38100" dir="2700000" algn="tl" rotWithShape="0">
                    <a:schemeClr val="tx1">
                      <a:alpha val="43000"/>
                    </a:schemeClr>
                  </a:outerShdw>
                </a:effectLst>
              </a:rPr>
              <a:t>“</a:t>
            </a:r>
            <a:r>
              <a:rPr lang="en-US" dirty="0">
                <a:solidFill>
                  <a:srgbClr val="FFFFFF"/>
                </a:solidFill>
                <a:effectLst>
                  <a:outerShdw blurRad="50800" dist="38100" dir="2700000" algn="tl" rotWithShape="0">
                    <a:schemeClr val="tx1">
                      <a:alpha val="43000"/>
                    </a:schemeClr>
                  </a:outerShdw>
                </a:effectLst>
              </a:rPr>
              <a:t>Do not be like your fathers, to whom the former prophets preached, saying, ‘Thus says the Lord of hosts: “Turn now from your evil ways and your evil deeds.”’ But they did not hear nor heed Me,” says the </a:t>
            </a:r>
            <a:r>
              <a:rPr lang="en-US" dirty="0" smtClean="0">
                <a:solidFill>
                  <a:srgbClr val="FFFFFF"/>
                </a:solidFill>
                <a:effectLst>
                  <a:outerShdw blurRad="50800" dist="38100" dir="2700000" algn="tl" rotWithShape="0">
                    <a:schemeClr val="tx1">
                      <a:alpha val="43000"/>
                    </a:schemeClr>
                  </a:outerShdw>
                </a:effectLst>
              </a:rPr>
              <a:t>Lord (</a:t>
            </a:r>
            <a:r>
              <a:rPr lang="en-US" b="1" i="1" dirty="0" smtClean="0">
                <a:solidFill>
                  <a:srgbClr val="FFFF66"/>
                </a:solidFill>
                <a:effectLst>
                  <a:outerShdw blurRad="50800" dist="38100" dir="2700000" algn="tl" rotWithShape="0">
                    <a:schemeClr val="tx1">
                      <a:alpha val="43000"/>
                    </a:schemeClr>
                  </a:outerShdw>
                </a:effectLst>
              </a:rPr>
              <a:t>Zech. 1:1-4</a:t>
            </a:r>
            <a:r>
              <a:rPr lang="en-US" dirty="0" smtClean="0">
                <a:solidFill>
                  <a:srgbClr val="FFFFFF"/>
                </a:solidFill>
                <a:effectLst>
                  <a:outerShdw blurRad="50800" dist="38100" dir="2700000" algn="tl" rotWithShape="0">
                    <a:schemeClr val="tx1">
                      <a:alpha val="43000"/>
                    </a:schemeClr>
                  </a:outerShdw>
                </a:effectLst>
              </a:rPr>
              <a:t>).</a:t>
            </a:r>
          </a:p>
          <a:p>
            <a:pPr>
              <a:lnSpc>
                <a:spcPct val="106000"/>
              </a:lnSpc>
              <a:spcBef>
                <a:spcPts val="0"/>
              </a:spcBef>
              <a:spcAft>
                <a:spcPts val="400"/>
              </a:spcAft>
              <a:buClr>
                <a:srgbClr val="FFFF00"/>
              </a:buClr>
            </a:pPr>
            <a:r>
              <a:rPr lang="en-US" dirty="0" smtClean="0">
                <a:solidFill>
                  <a:srgbClr val="FFFFFF"/>
                </a:solidFill>
                <a:effectLst>
                  <a:outerShdw blurRad="50800" dist="38100" dir="2700000" algn="tl" rotWithShape="0">
                    <a:schemeClr val="tx1">
                      <a:alpha val="43000"/>
                    </a:schemeClr>
                  </a:outerShdw>
                </a:effectLst>
              </a:rPr>
              <a:t>Like generations before, Jews of that time did same</a:t>
            </a:r>
            <a:endParaRPr lang="en-US" dirty="0">
              <a:solidFill>
                <a:srgbClr val="FFFFFF"/>
              </a:solidFill>
              <a:effectLst>
                <a:outerShdw blurRad="50800" dist="38100" dir="2700000" algn="tl" rotWithShape="0">
                  <a:schemeClr val="tx1">
                    <a:alpha val="43000"/>
                  </a:schemeClr>
                </a:outerShdw>
              </a:effectLst>
            </a:endParaRPr>
          </a:p>
          <a:p>
            <a:pPr lvl="1">
              <a:buClr>
                <a:srgbClr val="FFFF00"/>
              </a:buClr>
            </a:pPr>
            <a:endParaRPr lang="en-US" dirty="0">
              <a:solidFill>
                <a:srgbClr val="FFFFFF"/>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20754640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38200"/>
          </a:xfrm>
        </p:spPr>
        <p:txBody>
          <a:bodyPr/>
          <a:lstStyle/>
          <a:p>
            <a:r>
              <a:rPr lang="en-US" b="1" dirty="0" smtClean="0">
                <a:solidFill>
                  <a:srgbClr val="FFFF00"/>
                </a:solidFill>
                <a:effectLst>
                  <a:outerShdw blurRad="50800" dist="38100" dir="2700000" algn="tl" rotWithShape="0">
                    <a:schemeClr val="tx1">
                      <a:alpha val="43000"/>
                    </a:schemeClr>
                  </a:outerShdw>
                </a:effectLst>
              </a:rPr>
              <a:t>The History Repeats Itself in Acts 22</a:t>
            </a:r>
            <a:endParaRPr lang="en-US" b="1" dirty="0">
              <a:solidFill>
                <a:srgbClr val="FFFF00"/>
              </a:solidFill>
              <a:effectLst>
                <a:outerShdw blurRad="50800" dist="38100" dir="2700000" algn="tl" rotWithShape="0">
                  <a:schemeClr val="tx1">
                    <a:alpha val="43000"/>
                  </a:schemeClr>
                </a:outerShdw>
              </a:effectLst>
            </a:endParaRPr>
          </a:p>
        </p:txBody>
      </p:sp>
      <p:sp>
        <p:nvSpPr>
          <p:cNvPr id="4" name="Content Placeholder 3"/>
          <p:cNvSpPr>
            <a:spLocks noGrp="1"/>
          </p:cNvSpPr>
          <p:nvPr>
            <p:ph idx="1"/>
          </p:nvPr>
        </p:nvSpPr>
        <p:spPr>
          <a:xfrm>
            <a:off x="0" y="838200"/>
            <a:ext cx="9144000" cy="6019800"/>
          </a:xfrm>
        </p:spPr>
        <p:txBody>
          <a:bodyPr>
            <a:normAutofit fontScale="92500" lnSpcReduction="10000"/>
          </a:bodyPr>
          <a:lstStyle/>
          <a:p>
            <a:pPr>
              <a:buClr>
                <a:srgbClr val="FFFF00"/>
              </a:buClr>
            </a:pPr>
            <a:r>
              <a:rPr lang="en-US" dirty="0" smtClean="0">
                <a:solidFill>
                  <a:schemeClr val="bg1"/>
                </a:solidFill>
                <a:effectLst>
                  <a:outerShdw blurRad="50800" dist="38100" dir="2700000" algn="tl" rotWithShape="0">
                    <a:schemeClr val="tx1">
                      <a:alpha val="43000"/>
                    </a:schemeClr>
                  </a:outerShdw>
                </a:effectLst>
              </a:rPr>
              <a:t>In the first 21 verse, Paul speaks of his life history</a:t>
            </a:r>
          </a:p>
          <a:p>
            <a:pPr lvl="1">
              <a:buClr>
                <a:srgbClr val="66FFFF"/>
              </a:buClr>
            </a:pPr>
            <a:r>
              <a:rPr lang="en-US" dirty="0" smtClean="0">
                <a:solidFill>
                  <a:schemeClr val="bg1"/>
                </a:solidFill>
                <a:effectLst>
                  <a:outerShdw blurRad="50800" dist="38100" dir="2700000" algn="tl" rotWithShape="0">
                    <a:schemeClr val="tx1">
                      <a:alpha val="43000"/>
                    </a:schemeClr>
                  </a:outerShdw>
                </a:effectLst>
              </a:rPr>
              <a:t>Paul </a:t>
            </a:r>
            <a:r>
              <a:rPr lang="en-US" dirty="0">
                <a:solidFill>
                  <a:schemeClr val="bg1"/>
                </a:solidFill>
                <a:effectLst>
                  <a:outerShdw blurRad="50800" dist="38100" dir="2700000" algn="tl" rotWithShape="0">
                    <a:schemeClr val="tx1">
                      <a:alpha val="43000"/>
                    </a:schemeClr>
                  </a:outerShdw>
                </a:effectLst>
              </a:rPr>
              <a:t>spoke in a language understood by </a:t>
            </a:r>
            <a:r>
              <a:rPr lang="en-US" dirty="0" smtClean="0">
                <a:solidFill>
                  <a:schemeClr val="bg1"/>
                </a:solidFill>
                <a:effectLst>
                  <a:outerShdw blurRad="50800" dist="38100" dir="2700000" algn="tl" rotWithShape="0">
                    <a:schemeClr val="tx1">
                      <a:alpha val="43000"/>
                    </a:schemeClr>
                  </a:outerShdw>
                </a:effectLst>
              </a:rPr>
              <a:t>all</a:t>
            </a:r>
          </a:p>
          <a:p>
            <a:pPr lvl="1">
              <a:buClr>
                <a:srgbClr val="66FFFF"/>
              </a:buClr>
            </a:pPr>
            <a:r>
              <a:rPr lang="en-US" dirty="0" smtClean="0">
                <a:solidFill>
                  <a:schemeClr val="bg1"/>
                </a:solidFill>
                <a:effectLst>
                  <a:outerShdw blurRad="50800" dist="38100" dir="2700000" algn="tl" rotWithShape="0">
                    <a:schemeClr val="tx1">
                      <a:alpha val="43000"/>
                    </a:schemeClr>
                  </a:outerShdw>
                </a:effectLst>
              </a:rPr>
              <a:t>Recounted </a:t>
            </a:r>
            <a:r>
              <a:rPr lang="en-US" dirty="0">
                <a:solidFill>
                  <a:schemeClr val="bg1"/>
                </a:solidFill>
                <a:effectLst>
                  <a:outerShdw blurRad="50800" dist="38100" dir="2700000" algn="tl" rotWithShape="0">
                    <a:schemeClr val="tx1">
                      <a:alpha val="43000"/>
                    </a:schemeClr>
                  </a:outerShdw>
                </a:effectLst>
              </a:rPr>
              <a:t>his upbringing as a </a:t>
            </a:r>
            <a:r>
              <a:rPr lang="en-US" dirty="0" smtClean="0">
                <a:solidFill>
                  <a:schemeClr val="bg1"/>
                </a:solidFill>
                <a:effectLst>
                  <a:outerShdw blurRad="50800" dist="38100" dir="2700000" algn="tl" rotWithShape="0">
                    <a:schemeClr val="tx1">
                      <a:alpha val="43000"/>
                    </a:schemeClr>
                  </a:outerShdw>
                </a:effectLst>
              </a:rPr>
              <a:t>Jew</a:t>
            </a:r>
          </a:p>
          <a:p>
            <a:pPr lvl="1">
              <a:buClr>
                <a:srgbClr val="66FFFF"/>
              </a:buClr>
            </a:pPr>
            <a:r>
              <a:rPr lang="en-US" dirty="0" smtClean="0">
                <a:solidFill>
                  <a:schemeClr val="bg1"/>
                </a:solidFill>
                <a:effectLst>
                  <a:outerShdw blurRad="50800" dist="38100" dir="2700000" algn="tl" rotWithShape="0">
                    <a:schemeClr val="tx1">
                      <a:alpha val="43000"/>
                    </a:schemeClr>
                  </a:outerShdw>
                </a:effectLst>
              </a:rPr>
              <a:t>Told </a:t>
            </a:r>
            <a:r>
              <a:rPr lang="en-US" dirty="0">
                <a:solidFill>
                  <a:schemeClr val="bg1"/>
                </a:solidFill>
                <a:effectLst>
                  <a:outerShdw blurRad="50800" dist="38100" dir="2700000" algn="tl" rotWithShape="0">
                    <a:schemeClr val="tx1">
                      <a:alpha val="43000"/>
                    </a:schemeClr>
                  </a:outerShdw>
                </a:effectLst>
              </a:rPr>
              <a:t>of his conversion to Jesus </a:t>
            </a:r>
            <a:r>
              <a:rPr lang="en-US" dirty="0" smtClean="0">
                <a:solidFill>
                  <a:schemeClr val="bg1"/>
                </a:solidFill>
                <a:effectLst>
                  <a:outerShdw blurRad="50800" dist="38100" dir="2700000" algn="tl" rotWithShape="0">
                    <a:schemeClr val="tx1">
                      <a:alpha val="43000"/>
                    </a:schemeClr>
                  </a:outerShdw>
                </a:effectLst>
              </a:rPr>
              <a:t>Christ</a:t>
            </a:r>
          </a:p>
          <a:p>
            <a:pPr lvl="2">
              <a:buClr>
                <a:schemeClr val="bg1"/>
              </a:buClr>
              <a:buFont typeface="Wingdings" charset="2"/>
              <a:buChar char="§"/>
            </a:pPr>
            <a:r>
              <a:rPr lang="en-US" sz="2600" dirty="0" smtClean="0">
                <a:solidFill>
                  <a:srgbClr val="66FFFF"/>
                </a:solidFill>
                <a:effectLst>
                  <a:outerShdw blurRad="50800" dist="38100" dir="2700000" algn="tl" rotWithShape="0">
                    <a:schemeClr val="tx1">
                      <a:alpha val="43000"/>
                    </a:schemeClr>
                  </a:outerShdw>
                </a:effectLst>
              </a:rPr>
              <a:t>Jesus </a:t>
            </a:r>
            <a:r>
              <a:rPr lang="en-US" sz="2600" dirty="0">
                <a:solidFill>
                  <a:srgbClr val="66FFFF"/>
                </a:solidFill>
                <a:effectLst>
                  <a:outerShdw blurRad="50800" dist="38100" dir="2700000" algn="tl" rotWithShape="0">
                    <a:schemeClr val="tx1">
                      <a:alpha val="43000"/>
                    </a:schemeClr>
                  </a:outerShdw>
                </a:effectLst>
              </a:rPr>
              <a:t>appeared to him on the Damascus </a:t>
            </a:r>
            <a:r>
              <a:rPr lang="en-US" sz="2600" dirty="0" smtClean="0">
                <a:solidFill>
                  <a:srgbClr val="66FFFF"/>
                </a:solidFill>
                <a:effectLst>
                  <a:outerShdw blurRad="50800" dist="38100" dir="2700000" algn="tl" rotWithShape="0">
                    <a:schemeClr val="tx1">
                      <a:alpha val="43000"/>
                    </a:schemeClr>
                  </a:outerShdw>
                </a:effectLst>
              </a:rPr>
              <a:t>road</a:t>
            </a:r>
          </a:p>
          <a:p>
            <a:pPr lvl="2">
              <a:buClr>
                <a:schemeClr val="bg1"/>
              </a:buClr>
              <a:buFont typeface="Wingdings" charset="2"/>
              <a:buChar char="§"/>
            </a:pPr>
            <a:r>
              <a:rPr lang="en-US" sz="2600" dirty="0" smtClean="0">
                <a:solidFill>
                  <a:srgbClr val="66FFFF"/>
                </a:solidFill>
                <a:effectLst>
                  <a:outerShdw blurRad="50800" dist="38100" dir="2700000" algn="tl" rotWithShape="0">
                    <a:schemeClr val="tx1">
                      <a:alpha val="43000"/>
                    </a:schemeClr>
                  </a:outerShdw>
                </a:effectLst>
              </a:rPr>
              <a:t>Ananias </a:t>
            </a:r>
            <a:r>
              <a:rPr lang="en-US" sz="2600" dirty="0">
                <a:solidFill>
                  <a:srgbClr val="66FFFF"/>
                </a:solidFill>
                <a:effectLst>
                  <a:outerShdw blurRad="50800" dist="38100" dir="2700000" algn="tl" rotWithShape="0">
                    <a:schemeClr val="tx1">
                      <a:alpha val="43000"/>
                    </a:schemeClr>
                  </a:outerShdw>
                </a:effectLst>
              </a:rPr>
              <a:t>preached to him &amp; he was </a:t>
            </a:r>
            <a:r>
              <a:rPr lang="en-US" sz="2600" dirty="0" smtClean="0">
                <a:solidFill>
                  <a:srgbClr val="66FFFF"/>
                </a:solidFill>
                <a:effectLst>
                  <a:outerShdw blurRad="50800" dist="38100" dir="2700000" algn="tl" rotWithShape="0">
                    <a:schemeClr val="tx1">
                      <a:alpha val="43000"/>
                    </a:schemeClr>
                  </a:outerShdw>
                </a:effectLst>
              </a:rPr>
              <a:t>baptized</a:t>
            </a:r>
          </a:p>
          <a:p>
            <a:pPr lvl="2">
              <a:buClr>
                <a:schemeClr val="bg1"/>
              </a:buClr>
              <a:buFont typeface="Wingdings" charset="2"/>
              <a:buChar char="§"/>
            </a:pPr>
            <a:r>
              <a:rPr lang="en-US" sz="2600" dirty="0" smtClean="0">
                <a:solidFill>
                  <a:srgbClr val="66FFFF"/>
                </a:solidFill>
                <a:effectLst>
                  <a:outerShdw blurRad="50800" dist="38100" dir="2700000" algn="tl" rotWithShape="0">
                    <a:schemeClr val="tx1">
                      <a:alpha val="43000"/>
                    </a:schemeClr>
                  </a:outerShdw>
                </a:effectLst>
              </a:rPr>
              <a:t>Suffered </a:t>
            </a:r>
            <a:r>
              <a:rPr lang="en-US" sz="2600" dirty="0">
                <a:solidFill>
                  <a:srgbClr val="66FFFF"/>
                </a:solidFill>
                <a:effectLst>
                  <a:outerShdw blurRad="50800" dist="38100" dir="2700000" algn="tl" rotWithShape="0">
                    <a:schemeClr val="tx1">
                      <a:alpha val="43000"/>
                    </a:schemeClr>
                  </a:outerShdw>
                </a:effectLst>
              </a:rPr>
              <a:t>persecution after </a:t>
            </a:r>
            <a:r>
              <a:rPr lang="en-US" sz="2600" dirty="0" smtClean="0">
                <a:solidFill>
                  <a:srgbClr val="66FFFF"/>
                </a:solidFill>
                <a:effectLst>
                  <a:outerShdw blurRad="50800" dist="38100" dir="2700000" algn="tl" rotWithShape="0">
                    <a:schemeClr val="tx1">
                      <a:alpha val="43000"/>
                    </a:schemeClr>
                  </a:outerShdw>
                </a:effectLst>
              </a:rPr>
              <a:t>conversion</a:t>
            </a:r>
            <a:endParaRPr lang="en-US" sz="2600" dirty="0" smtClean="0">
              <a:solidFill>
                <a:schemeClr val="bg1"/>
              </a:solidFill>
              <a:effectLst>
                <a:outerShdw blurRad="50800" dist="38100" dir="2700000" algn="tl" rotWithShape="0">
                  <a:schemeClr val="tx1">
                    <a:alpha val="43000"/>
                  </a:schemeClr>
                </a:outerShdw>
              </a:effectLst>
            </a:endParaRPr>
          </a:p>
          <a:p>
            <a:pPr>
              <a:buClr>
                <a:srgbClr val="FFFF00"/>
              </a:buClr>
            </a:pPr>
            <a:r>
              <a:rPr lang="en-US" dirty="0" smtClean="0">
                <a:solidFill>
                  <a:schemeClr val="bg1"/>
                </a:solidFill>
                <a:effectLst>
                  <a:outerShdw blurRad="50800" dist="38100" dir="2700000" algn="tl" rotWithShape="0">
                    <a:schemeClr val="tx1">
                      <a:alpha val="43000"/>
                    </a:schemeClr>
                  </a:outerShdw>
                </a:effectLst>
              </a:rPr>
              <a:t>As Paul ends his speech, we read these words:</a:t>
            </a:r>
          </a:p>
          <a:p>
            <a:pPr lvl="1">
              <a:buClr>
                <a:srgbClr val="66FFFF"/>
              </a:buClr>
            </a:pPr>
            <a:r>
              <a:rPr lang="en-US" i="1" dirty="0" smtClean="0">
                <a:solidFill>
                  <a:srgbClr val="FFFF66"/>
                </a:solidFill>
                <a:effectLst>
                  <a:outerShdw blurRad="50800" dist="38100" dir="2700000" algn="tl" rotWithShape="0">
                    <a:schemeClr val="tx1">
                      <a:alpha val="43000"/>
                    </a:schemeClr>
                  </a:outerShdw>
                </a:effectLst>
              </a:rPr>
              <a:t>…</a:t>
            </a:r>
            <a:r>
              <a:rPr lang="en-US" i="1" dirty="0" smtClean="0">
                <a:solidFill>
                  <a:srgbClr val="FFFF66"/>
                </a:solidFill>
                <a:effectLst>
                  <a:outerShdw blurRad="50800" dist="38100" dir="2700000" algn="tl" rotWithShape="0">
                    <a:schemeClr val="tx1">
                      <a:alpha val="43000"/>
                    </a:schemeClr>
                  </a:outerShdw>
                </a:effectLst>
              </a:rPr>
              <a:t>Then He [Christ] </a:t>
            </a:r>
            <a:r>
              <a:rPr lang="en-US" i="1" dirty="0">
                <a:solidFill>
                  <a:srgbClr val="FFFF66"/>
                </a:solidFill>
                <a:effectLst>
                  <a:outerShdw blurRad="50800" dist="38100" dir="2700000" algn="tl" rotWithShape="0">
                    <a:schemeClr val="tx1">
                      <a:alpha val="43000"/>
                    </a:schemeClr>
                  </a:outerShdw>
                </a:effectLst>
              </a:rPr>
              <a:t>said to me</a:t>
            </a:r>
            <a:r>
              <a:rPr lang="en-US" i="1" dirty="0" smtClean="0">
                <a:solidFill>
                  <a:srgbClr val="FFFF66"/>
                </a:solidFill>
                <a:effectLst>
                  <a:outerShdw blurRad="50800" dist="38100" dir="2700000" algn="tl" rotWithShape="0">
                    <a:schemeClr val="tx1">
                      <a:alpha val="43000"/>
                    </a:schemeClr>
                  </a:outerShdw>
                </a:effectLst>
              </a:rPr>
              <a:t>,</a:t>
            </a:r>
            <a:r>
              <a:rPr lang="en-US" i="1" dirty="0">
                <a:solidFill>
                  <a:srgbClr val="FFFF66"/>
                </a:solidFill>
                <a:effectLst>
                  <a:outerShdw blurRad="50800" dist="38100" dir="2700000" algn="tl" rotWithShape="0">
                    <a:schemeClr val="tx1">
                      <a:alpha val="43000"/>
                    </a:schemeClr>
                  </a:outerShdw>
                </a:effectLst>
              </a:rPr>
              <a:t> </a:t>
            </a:r>
            <a:r>
              <a:rPr lang="en-US" i="1" dirty="0" smtClean="0">
                <a:solidFill>
                  <a:srgbClr val="FFFF66"/>
                </a:solidFill>
                <a:effectLst>
                  <a:outerShdw blurRad="50800" dist="38100" dir="2700000" algn="tl" rotWithShape="0">
                    <a:schemeClr val="tx1">
                      <a:alpha val="43000"/>
                    </a:schemeClr>
                  </a:outerShdw>
                </a:effectLst>
              </a:rPr>
              <a:t>“Depart</a:t>
            </a:r>
            <a:r>
              <a:rPr lang="en-US" i="1" dirty="0">
                <a:solidFill>
                  <a:srgbClr val="FFFF66"/>
                </a:solidFill>
                <a:effectLst>
                  <a:outerShdw blurRad="50800" dist="38100" dir="2700000" algn="tl" rotWithShape="0">
                    <a:schemeClr val="tx1">
                      <a:alpha val="43000"/>
                    </a:schemeClr>
                  </a:outerShdw>
                </a:effectLst>
              </a:rPr>
              <a:t>, for I will send you far from here to the Gentiles</a:t>
            </a:r>
            <a:r>
              <a:rPr lang="en-US" i="1" dirty="0" smtClean="0">
                <a:solidFill>
                  <a:srgbClr val="FFFF66"/>
                </a:solidFill>
                <a:effectLst>
                  <a:outerShdw blurRad="50800" dist="38100" dir="2700000" algn="tl" rotWithShape="0">
                    <a:schemeClr val="tx1">
                      <a:alpha val="43000"/>
                    </a:schemeClr>
                  </a:outerShdw>
                </a:effectLst>
              </a:rPr>
              <a:t>.” </a:t>
            </a:r>
            <a:r>
              <a:rPr lang="en-US" i="1" dirty="0">
                <a:solidFill>
                  <a:srgbClr val="FFFF66"/>
                </a:solidFill>
                <a:effectLst>
                  <a:outerShdw blurRad="50800" dist="38100" dir="2700000" algn="tl" rotWithShape="0">
                    <a:schemeClr val="tx1">
                      <a:alpha val="43000"/>
                    </a:schemeClr>
                  </a:outerShdw>
                </a:effectLst>
              </a:rPr>
              <a:t>And they listened to him until this word, and then they raised their voices and said, “Away with such a fellow from the earth, for he is not fit to live!”</a:t>
            </a:r>
          </a:p>
          <a:p>
            <a:pPr>
              <a:buClr>
                <a:srgbClr val="FFFF00"/>
              </a:buClr>
            </a:pPr>
            <a:r>
              <a:rPr lang="en-US" dirty="0" smtClean="0">
                <a:solidFill>
                  <a:schemeClr val="bg1"/>
                </a:solidFill>
                <a:effectLst>
                  <a:outerShdw blurRad="50800" dist="38100" dir="2700000" algn="tl" rotWithShape="0">
                    <a:schemeClr val="tx1">
                      <a:alpha val="43000"/>
                    </a:schemeClr>
                  </a:outerShdw>
                </a:effectLst>
              </a:rPr>
              <a:t>This generation repeated same mistake – they refused to hear when a word </a:t>
            </a:r>
            <a:r>
              <a:rPr lang="en-US" dirty="0" smtClean="0">
                <a:solidFill>
                  <a:schemeClr val="bg1"/>
                </a:solidFill>
                <a:effectLst>
                  <a:outerShdw blurRad="50800" dist="38100" dir="2700000" algn="tl" rotWithShape="0">
                    <a:schemeClr val="tx1">
                      <a:alpha val="43000"/>
                    </a:schemeClr>
                  </a:outerShdw>
                </a:effectLst>
              </a:rPr>
              <a:t>they would not tolerate was spoken</a:t>
            </a:r>
            <a:endParaRPr lang="en-US" dirty="0" smtClean="0">
              <a:solidFill>
                <a:schemeClr val="bg1"/>
              </a:solidFill>
              <a:effectLst>
                <a:outerShdw blurRad="50800" dist="38100" dir="2700000" algn="tl" rotWithShape="0">
                  <a:schemeClr val="tx1">
                    <a:alpha val="43000"/>
                  </a:schemeClr>
                </a:outerShdw>
              </a:effectLst>
            </a:endParaRPr>
          </a:p>
          <a:p>
            <a:pPr>
              <a:buClr>
                <a:srgbClr val="FFFF00"/>
              </a:buClr>
            </a:pPr>
            <a:endParaRPr lang="en-US" sz="3000" dirty="0">
              <a:solidFill>
                <a:schemeClr val="bg1"/>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14196202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38200"/>
          </a:xfrm>
        </p:spPr>
        <p:txBody>
          <a:bodyPr/>
          <a:lstStyle/>
          <a:p>
            <a:r>
              <a:rPr lang="en-US" b="1" dirty="0" smtClean="0">
                <a:solidFill>
                  <a:srgbClr val="FFFF00"/>
                </a:solidFill>
                <a:effectLst>
                  <a:outerShdw blurRad="50800" dist="38100" dir="2700000" algn="tl" rotWithShape="0">
                    <a:schemeClr val="tx1">
                      <a:alpha val="43000"/>
                    </a:schemeClr>
                  </a:outerShdw>
                </a:effectLst>
              </a:rPr>
              <a:t>The History Repeats Itself in Acts 22</a:t>
            </a:r>
            <a:endParaRPr lang="en-US" b="1" dirty="0">
              <a:solidFill>
                <a:srgbClr val="FFFF00"/>
              </a:solidFill>
              <a:effectLst>
                <a:outerShdw blurRad="50800" dist="38100" dir="2700000" algn="tl" rotWithShape="0">
                  <a:schemeClr val="tx1">
                    <a:alpha val="43000"/>
                  </a:schemeClr>
                </a:outerShdw>
              </a:effectLst>
            </a:endParaRPr>
          </a:p>
        </p:txBody>
      </p:sp>
      <p:sp>
        <p:nvSpPr>
          <p:cNvPr id="4" name="Content Placeholder 3"/>
          <p:cNvSpPr>
            <a:spLocks noGrp="1"/>
          </p:cNvSpPr>
          <p:nvPr>
            <p:ph idx="1"/>
          </p:nvPr>
        </p:nvSpPr>
        <p:spPr>
          <a:xfrm>
            <a:off x="0" y="838200"/>
            <a:ext cx="9144000" cy="6019800"/>
          </a:xfrm>
        </p:spPr>
        <p:txBody>
          <a:bodyPr>
            <a:normAutofit fontScale="92500" lnSpcReduction="10000"/>
          </a:bodyPr>
          <a:lstStyle/>
          <a:p>
            <a:pPr>
              <a:buClr>
                <a:srgbClr val="FFFF00"/>
              </a:buClr>
            </a:pPr>
            <a:r>
              <a:rPr lang="en-US" dirty="0" smtClean="0">
                <a:solidFill>
                  <a:schemeClr val="bg1"/>
                </a:solidFill>
                <a:effectLst>
                  <a:outerShdw blurRad="50800" dist="38100" dir="2700000" algn="tl" rotWithShape="0">
                    <a:schemeClr val="tx1">
                      <a:alpha val="43000"/>
                    </a:schemeClr>
                  </a:outerShdw>
                </a:effectLst>
              </a:rPr>
              <a:t>In the first 21 verse, Paul speaks of his life history</a:t>
            </a:r>
          </a:p>
          <a:p>
            <a:pPr lvl="1">
              <a:buClr>
                <a:srgbClr val="66FFFF"/>
              </a:buClr>
            </a:pPr>
            <a:r>
              <a:rPr lang="en-US" dirty="0" smtClean="0">
                <a:solidFill>
                  <a:schemeClr val="bg1"/>
                </a:solidFill>
                <a:effectLst>
                  <a:outerShdw blurRad="50800" dist="38100" dir="2700000" algn="tl" rotWithShape="0">
                    <a:schemeClr val="tx1">
                      <a:alpha val="43000"/>
                    </a:schemeClr>
                  </a:outerShdw>
                </a:effectLst>
              </a:rPr>
              <a:t>Paul </a:t>
            </a:r>
            <a:r>
              <a:rPr lang="en-US" dirty="0">
                <a:solidFill>
                  <a:schemeClr val="bg1"/>
                </a:solidFill>
                <a:effectLst>
                  <a:outerShdw blurRad="50800" dist="38100" dir="2700000" algn="tl" rotWithShape="0">
                    <a:schemeClr val="tx1">
                      <a:alpha val="43000"/>
                    </a:schemeClr>
                  </a:outerShdw>
                </a:effectLst>
              </a:rPr>
              <a:t>spoke in a language understood by </a:t>
            </a:r>
            <a:r>
              <a:rPr lang="en-US" dirty="0" smtClean="0">
                <a:solidFill>
                  <a:schemeClr val="bg1"/>
                </a:solidFill>
                <a:effectLst>
                  <a:outerShdw blurRad="50800" dist="38100" dir="2700000" algn="tl" rotWithShape="0">
                    <a:schemeClr val="tx1">
                      <a:alpha val="43000"/>
                    </a:schemeClr>
                  </a:outerShdw>
                </a:effectLst>
              </a:rPr>
              <a:t>all</a:t>
            </a:r>
          </a:p>
          <a:p>
            <a:pPr lvl="1">
              <a:buClr>
                <a:srgbClr val="66FFFF"/>
              </a:buClr>
            </a:pPr>
            <a:r>
              <a:rPr lang="en-US" dirty="0" smtClean="0">
                <a:solidFill>
                  <a:schemeClr val="bg1"/>
                </a:solidFill>
                <a:effectLst>
                  <a:outerShdw blurRad="50800" dist="38100" dir="2700000" algn="tl" rotWithShape="0">
                    <a:schemeClr val="tx1">
                      <a:alpha val="43000"/>
                    </a:schemeClr>
                  </a:outerShdw>
                </a:effectLst>
              </a:rPr>
              <a:t>Recounted </a:t>
            </a:r>
            <a:r>
              <a:rPr lang="en-US" dirty="0">
                <a:solidFill>
                  <a:schemeClr val="bg1"/>
                </a:solidFill>
                <a:effectLst>
                  <a:outerShdw blurRad="50800" dist="38100" dir="2700000" algn="tl" rotWithShape="0">
                    <a:schemeClr val="tx1">
                      <a:alpha val="43000"/>
                    </a:schemeClr>
                  </a:outerShdw>
                </a:effectLst>
              </a:rPr>
              <a:t>his upbringing as a </a:t>
            </a:r>
            <a:r>
              <a:rPr lang="en-US" dirty="0" smtClean="0">
                <a:solidFill>
                  <a:schemeClr val="bg1"/>
                </a:solidFill>
                <a:effectLst>
                  <a:outerShdw blurRad="50800" dist="38100" dir="2700000" algn="tl" rotWithShape="0">
                    <a:schemeClr val="tx1">
                      <a:alpha val="43000"/>
                    </a:schemeClr>
                  </a:outerShdw>
                </a:effectLst>
              </a:rPr>
              <a:t>Jew</a:t>
            </a:r>
          </a:p>
          <a:p>
            <a:pPr lvl="1">
              <a:buClr>
                <a:srgbClr val="66FFFF"/>
              </a:buClr>
            </a:pPr>
            <a:r>
              <a:rPr lang="en-US" dirty="0" smtClean="0">
                <a:solidFill>
                  <a:schemeClr val="bg1"/>
                </a:solidFill>
                <a:effectLst>
                  <a:outerShdw blurRad="50800" dist="38100" dir="2700000" algn="tl" rotWithShape="0">
                    <a:schemeClr val="tx1">
                      <a:alpha val="43000"/>
                    </a:schemeClr>
                  </a:outerShdw>
                </a:effectLst>
              </a:rPr>
              <a:t>Told </a:t>
            </a:r>
            <a:r>
              <a:rPr lang="en-US" dirty="0">
                <a:solidFill>
                  <a:schemeClr val="bg1"/>
                </a:solidFill>
                <a:effectLst>
                  <a:outerShdw blurRad="50800" dist="38100" dir="2700000" algn="tl" rotWithShape="0">
                    <a:schemeClr val="tx1">
                      <a:alpha val="43000"/>
                    </a:schemeClr>
                  </a:outerShdw>
                </a:effectLst>
              </a:rPr>
              <a:t>of his conversion to Jesus </a:t>
            </a:r>
            <a:r>
              <a:rPr lang="en-US" dirty="0" smtClean="0">
                <a:solidFill>
                  <a:schemeClr val="bg1"/>
                </a:solidFill>
                <a:effectLst>
                  <a:outerShdw blurRad="50800" dist="38100" dir="2700000" algn="tl" rotWithShape="0">
                    <a:schemeClr val="tx1">
                      <a:alpha val="43000"/>
                    </a:schemeClr>
                  </a:outerShdw>
                </a:effectLst>
              </a:rPr>
              <a:t>Christ</a:t>
            </a:r>
          </a:p>
          <a:p>
            <a:pPr lvl="2">
              <a:buClr>
                <a:schemeClr val="bg1"/>
              </a:buClr>
              <a:buFont typeface="Wingdings" charset="2"/>
              <a:buChar char="§"/>
            </a:pPr>
            <a:r>
              <a:rPr lang="en-US" sz="2600" dirty="0" smtClean="0">
                <a:solidFill>
                  <a:srgbClr val="66FFFF"/>
                </a:solidFill>
                <a:effectLst>
                  <a:outerShdw blurRad="50800" dist="38100" dir="2700000" algn="tl" rotWithShape="0">
                    <a:schemeClr val="tx1">
                      <a:alpha val="43000"/>
                    </a:schemeClr>
                  </a:outerShdw>
                </a:effectLst>
              </a:rPr>
              <a:t>Jesus </a:t>
            </a:r>
            <a:r>
              <a:rPr lang="en-US" sz="2600" dirty="0">
                <a:solidFill>
                  <a:srgbClr val="66FFFF"/>
                </a:solidFill>
                <a:effectLst>
                  <a:outerShdw blurRad="50800" dist="38100" dir="2700000" algn="tl" rotWithShape="0">
                    <a:schemeClr val="tx1">
                      <a:alpha val="43000"/>
                    </a:schemeClr>
                  </a:outerShdw>
                </a:effectLst>
              </a:rPr>
              <a:t>appeared to him on the Damascus </a:t>
            </a:r>
            <a:r>
              <a:rPr lang="en-US" sz="2600" dirty="0" smtClean="0">
                <a:solidFill>
                  <a:srgbClr val="66FFFF"/>
                </a:solidFill>
                <a:effectLst>
                  <a:outerShdw blurRad="50800" dist="38100" dir="2700000" algn="tl" rotWithShape="0">
                    <a:schemeClr val="tx1">
                      <a:alpha val="43000"/>
                    </a:schemeClr>
                  </a:outerShdw>
                </a:effectLst>
              </a:rPr>
              <a:t>road</a:t>
            </a:r>
          </a:p>
          <a:p>
            <a:pPr lvl="2">
              <a:buClr>
                <a:schemeClr val="bg1"/>
              </a:buClr>
              <a:buFont typeface="Wingdings" charset="2"/>
              <a:buChar char="§"/>
            </a:pPr>
            <a:r>
              <a:rPr lang="en-US" sz="2600" dirty="0" smtClean="0">
                <a:solidFill>
                  <a:srgbClr val="66FFFF"/>
                </a:solidFill>
                <a:effectLst>
                  <a:outerShdw blurRad="50800" dist="38100" dir="2700000" algn="tl" rotWithShape="0">
                    <a:schemeClr val="tx1">
                      <a:alpha val="43000"/>
                    </a:schemeClr>
                  </a:outerShdw>
                </a:effectLst>
              </a:rPr>
              <a:t>Ananias </a:t>
            </a:r>
            <a:r>
              <a:rPr lang="en-US" sz="2600" dirty="0">
                <a:solidFill>
                  <a:srgbClr val="66FFFF"/>
                </a:solidFill>
                <a:effectLst>
                  <a:outerShdw blurRad="50800" dist="38100" dir="2700000" algn="tl" rotWithShape="0">
                    <a:schemeClr val="tx1">
                      <a:alpha val="43000"/>
                    </a:schemeClr>
                  </a:outerShdw>
                </a:effectLst>
              </a:rPr>
              <a:t>preached to him &amp; he was </a:t>
            </a:r>
            <a:r>
              <a:rPr lang="en-US" sz="2600" dirty="0" smtClean="0">
                <a:solidFill>
                  <a:srgbClr val="66FFFF"/>
                </a:solidFill>
                <a:effectLst>
                  <a:outerShdw blurRad="50800" dist="38100" dir="2700000" algn="tl" rotWithShape="0">
                    <a:schemeClr val="tx1">
                      <a:alpha val="43000"/>
                    </a:schemeClr>
                  </a:outerShdw>
                </a:effectLst>
              </a:rPr>
              <a:t>baptized</a:t>
            </a:r>
          </a:p>
          <a:p>
            <a:pPr lvl="2">
              <a:buClr>
                <a:schemeClr val="bg1"/>
              </a:buClr>
              <a:buFont typeface="Wingdings" charset="2"/>
              <a:buChar char="§"/>
            </a:pPr>
            <a:r>
              <a:rPr lang="en-US" sz="2600" dirty="0" smtClean="0">
                <a:solidFill>
                  <a:srgbClr val="66FFFF"/>
                </a:solidFill>
                <a:effectLst>
                  <a:outerShdw blurRad="50800" dist="38100" dir="2700000" algn="tl" rotWithShape="0">
                    <a:schemeClr val="tx1">
                      <a:alpha val="43000"/>
                    </a:schemeClr>
                  </a:outerShdw>
                </a:effectLst>
              </a:rPr>
              <a:t>Suffered </a:t>
            </a:r>
            <a:r>
              <a:rPr lang="en-US" sz="2600" dirty="0">
                <a:solidFill>
                  <a:srgbClr val="66FFFF"/>
                </a:solidFill>
                <a:effectLst>
                  <a:outerShdw blurRad="50800" dist="38100" dir="2700000" algn="tl" rotWithShape="0">
                    <a:schemeClr val="tx1">
                      <a:alpha val="43000"/>
                    </a:schemeClr>
                  </a:outerShdw>
                </a:effectLst>
              </a:rPr>
              <a:t>persecution after </a:t>
            </a:r>
            <a:r>
              <a:rPr lang="en-US" sz="2600" dirty="0" smtClean="0">
                <a:solidFill>
                  <a:srgbClr val="66FFFF"/>
                </a:solidFill>
                <a:effectLst>
                  <a:outerShdw blurRad="50800" dist="38100" dir="2700000" algn="tl" rotWithShape="0">
                    <a:schemeClr val="tx1">
                      <a:alpha val="43000"/>
                    </a:schemeClr>
                  </a:outerShdw>
                </a:effectLst>
              </a:rPr>
              <a:t>conversion</a:t>
            </a:r>
            <a:endParaRPr lang="en-US" sz="2600" dirty="0" smtClean="0">
              <a:solidFill>
                <a:schemeClr val="bg1"/>
              </a:solidFill>
              <a:effectLst>
                <a:outerShdw blurRad="50800" dist="38100" dir="2700000" algn="tl" rotWithShape="0">
                  <a:schemeClr val="tx1">
                    <a:alpha val="43000"/>
                  </a:schemeClr>
                </a:outerShdw>
              </a:effectLst>
            </a:endParaRPr>
          </a:p>
          <a:p>
            <a:pPr>
              <a:buClr>
                <a:srgbClr val="FFFF00"/>
              </a:buClr>
            </a:pPr>
            <a:r>
              <a:rPr lang="en-US" dirty="0" smtClean="0">
                <a:solidFill>
                  <a:schemeClr val="bg1"/>
                </a:solidFill>
                <a:effectLst>
                  <a:outerShdw blurRad="50800" dist="38100" dir="2700000" algn="tl" rotWithShape="0">
                    <a:schemeClr val="tx1">
                      <a:alpha val="43000"/>
                    </a:schemeClr>
                  </a:outerShdw>
                </a:effectLst>
              </a:rPr>
              <a:t>As Paul ends his speech, we read these words:</a:t>
            </a:r>
          </a:p>
          <a:p>
            <a:pPr lvl="1">
              <a:buClr>
                <a:srgbClr val="66FFFF"/>
              </a:buClr>
            </a:pPr>
            <a:r>
              <a:rPr lang="en-US" i="1" dirty="0" smtClean="0">
                <a:solidFill>
                  <a:srgbClr val="FFFF66"/>
                </a:solidFill>
                <a:effectLst>
                  <a:outerShdw blurRad="50800" dist="38100" dir="2700000" algn="tl" rotWithShape="0">
                    <a:schemeClr val="tx1">
                      <a:alpha val="43000"/>
                    </a:schemeClr>
                  </a:outerShdw>
                </a:effectLst>
              </a:rPr>
              <a:t>…</a:t>
            </a:r>
            <a:r>
              <a:rPr lang="en-US" i="1" dirty="0" smtClean="0">
                <a:solidFill>
                  <a:srgbClr val="FFFF66"/>
                </a:solidFill>
                <a:effectLst>
                  <a:outerShdw blurRad="50800" dist="38100" dir="2700000" algn="tl" rotWithShape="0">
                    <a:schemeClr val="tx1">
                      <a:alpha val="43000"/>
                    </a:schemeClr>
                  </a:outerShdw>
                </a:effectLst>
              </a:rPr>
              <a:t>Then He [Christ] </a:t>
            </a:r>
            <a:r>
              <a:rPr lang="en-US" i="1" dirty="0">
                <a:solidFill>
                  <a:srgbClr val="FFFF66"/>
                </a:solidFill>
                <a:effectLst>
                  <a:outerShdw blurRad="50800" dist="38100" dir="2700000" algn="tl" rotWithShape="0">
                    <a:schemeClr val="tx1">
                      <a:alpha val="43000"/>
                    </a:schemeClr>
                  </a:outerShdw>
                </a:effectLst>
              </a:rPr>
              <a:t>said to me</a:t>
            </a:r>
            <a:r>
              <a:rPr lang="en-US" i="1" dirty="0" smtClean="0">
                <a:solidFill>
                  <a:srgbClr val="FFFF66"/>
                </a:solidFill>
                <a:effectLst>
                  <a:outerShdw blurRad="50800" dist="38100" dir="2700000" algn="tl" rotWithShape="0">
                    <a:schemeClr val="tx1">
                      <a:alpha val="43000"/>
                    </a:schemeClr>
                  </a:outerShdw>
                </a:effectLst>
              </a:rPr>
              <a:t>,</a:t>
            </a:r>
            <a:r>
              <a:rPr lang="en-US" i="1" dirty="0">
                <a:solidFill>
                  <a:srgbClr val="FFFF66"/>
                </a:solidFill>
                <a:effectLst>
                  <a:outerShdw blurRad="50800" dist="38100" dir="2700000" algn="tl" rotWithShape="0">
                    <a:schemeClr val="tx1">
                      <a:alpha val="43000"/>
                    </a:schemeClr>
                  </a:outerShdw>
                </a:effectLst>
              </a:rPr>
              <a:t> </a:t>
            </a:r>
            <a:r>
              <a:rPr lang="en-US" i="1" dirty="0" smtClean="0">
                <a:solidFill>
                  <a:srgbClr val="FFFF66"/>
                </a:solidFill>
                <a:effectLst>
                  <a:outerShdw blurRad="50800" dist="38100" dir="2700000" algn="tl" rotWithShape="0">
                    <a:schemeClr val="tx1">
                      <a:alpha val="43000"/>
                    </a:schemeClr>
                  </a:outerShdw>
                </a:effectLst>
              </a:rPr>
              <a:t>“Depart</a:t>
            </a:r>
            <a:r>
              <a:rPr lang="en-US" i="1" dirty="0">
                <a:solidFill>
                  <a:srgbClr val="FFFF66"/>
                </a:solidFill>
                <a:effectLst>
                  <a:outerShdw blurRad="50800" dist="38100" dir="2700000" algn="tl" rotWithShape="0">
                    <a:schemeClr val="tx1">
                      <a:alpha val="43000"/>
                    </a:schemeClr>
                  </a:outerShdw>
                </a:effectLst>
              </a:rPr>
              <a:t>, for I will send you far from here to the </a:t>
            </a:r>
            <a:r>
              <a:rPr lang="en-US" b="1" i="1" dirty="0">
                <a:solidFill>
                  <a:srgbClr val="FFFFFF"/>
                </a:solidFill>
                <a:effectLst>
                  <a:outerShdw blurRad="50800" dist="38100" dir="2700000" algn="tl" rotWithShape="0">
                    <a:schemeClr val="tx1">
                      <a:alpha val="43000"/>
                    </a:schemeClr>
                  </a:outerShdw>
                </a:effectLst>
              </a:rPr>
              <a:t>Gentiles</a:t>
            </a:r>
            <a:r>
              <a:rPr lang="en-US" i="1" dirty="0" smtClean="0">
                <a:solidFill>
                  <a:srgbClr val="FFFF66"/>
                </a:solidFill>
                <a:effectLst>
                  <a:outerShdw blurRad="50800" dist="38100" dir="2700000" algn="tl" rotWithShape="0">
                    <a:schemeClr val="tx1">
                      <a:alpha val="43000"/>
                    </a:schemeClr>
                  </a:outerShdw>
                </a:effectLst>
              </a:rPr>
              <a:t>.” </a:t>
            </a:r>
            <a:r>
              <a:rPr lang="en-US" i="1" dirty="0">
                <a:solidFill>
                  <a:srgbClr val="FFFF66"/>
                </a:solidFill>
                <a:effectLst>
                  <a:outerShdw blurRad="50800" dist="38100" dir="2700000" algn="tl" rotWithShape="0">
                    <a:schemeClr val="tx1">
                      <a:alpha val="43000"/>
                    </a:schemeClr>
                  </a:outerShdw>
                </a:effectLst>
              </a:rPr>
              <a:t>And they listened to him until this word, and then they raised their voices and said, “Away with such a fellow from the earth, for he is not fit to live!”</a:t>
            </a:r>
          </a:p>
          <a:p>
            <a:pPr>
              <a:buClr>
                <a:srgbClr val="FFFF00"/>
              </a:buClr>
            </a:pPr>
            <a:r>
              <a:rPr lang="en-US" dirty="0" smtClean="0">
                <a:solidFill>
                  <a:schemeClr val="bg1"/>
                </a:solidFill>
                <a:effectLst>
                  <a:outerShdw blurRad="50800" dist="38100" dir="2700000" algn="tl" rotWithShape="0">
                    <a:schemeClr val="tx1">
                      <a:alpha val="43000"/>
                    </a:schemeClr>
                  </a:outerShdw>
                </a:effectLst>
              </a:rPr>
              <a:t>This generation repeated same mistake – they refused to hear when a word </a:t>
            </a:r>
            <a:r>
              <a:rPr lang="en-US" dirty="0" smtClean="0">
                <a:solidFill>
                  <a:schemeClr val="bg1"/>
                </a:solidFill>
                <a:effectLst>
                  <a:outerShdw blurRad="50800" dist="38100" dir="2700000" algn="tl" rotWithShape="0">
                    <a:schemeClr val="tx1">
                      <a:alpha val="43000"/>
                    </a:schemeClr>
                  </a:outerShdw>
                </a:effectLst>
              </a:rPr>
              <a:t>they would not tolerate was spoken</a:t>
            </a:r>
            <a:endParaRPr lang="en-US" dirty="0" smtClean="0">
              <a:solidFill>
                <a:schemeClr val="bg1"/>
              </a:solidFill>
              <a:effectLst>
                <a:outerShdw blurRad="50800" dist="38100" dir="2700000" algn="tl" rotWithShape="0">
                  <a:schemeClr val="tx1">
                    <a:alpha val="43000"/>
                  </a:schemeClr>
                </a:outerShdw>
              </a:effectLst>
            </a:endParaRPr>
          </a:p>
          <a:p>
            <a:pPr>
              <a:buClr>
                <a:srgbClr val="FFFF00"/>
              </a:buClr>
            </a:pPr>
            <a:endParaRPr lang="en-US" sz="3000" dirty="0">
              <a:solidFill>
                <a:schemeClr val="bg1"/>
              </a:solidFill>
              <a:effectLst>
                <a:outerShdw blurRad="50800" dist="38100" dir="2700000" algn="tl" rotWithShape="0">
                  <a:schemeClr val="tx1">
                    <a:alpha val="43000"/>
                  </a:schemeClr>
                </a:outerShdw>
              </a:effectLst>
            </a:endParaRPr>
          </a:p>
        </p:txBody>
      </p:sp>
      <p:cxnSp>
        <p:nvCxnSpPr>
          <p:cNvPr id="5" name="Straight Connector 4"/>
          <p:cNvCxnSpPr/>
          <p:nvPr/>
        </p:nvCxnSpPr>
        <p:spPr>
          <a:xfrm>
            <a:off x="3505200" y="5105400"/>
            <a:ext cx="1066800" cy="0"/>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881290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9144000" cy="1676400"/>
          </a:xfrm>
        </p:spPr>
        <p:txBody>
          <a:bodyPr>
            <a:noAutofit/>
          </a:bodyPr>
          <a:lstStyle/>
          <a:p>
            <a:r>
              <a:rPr lang="en-US" sz="5000" b="1" dirty="0" smtClean="0">
                <a:solidFill>
                  <a:srgbClr val="FFFF00"/>
                </a:solidFill>
                <a:effectLst>
                  <a:outerShdw blurRad="50800" dist="38100" dir="2700000" algn="tl" rotWithShape="0">
                    <a:schemeClr val="tx1">
                      <a:alpha val="43000"/>
                    </a:schemeClr>
                  </a:outerShdw>
                </a:effectLst>
              </a:rPr>
              <a:t>The Same Thing Happens Today with Some Groups of People</a:t>
            </a:r>
            <a:endParaRPr lang="en-US" sz="5000" b="1" dirty="0">
              <a:solidFill>
                <a:srgbClr val="FFFF00"/>
              </a:solidFill>
              <a:effectLst>
                <a:outerShdw blurRad="50800" dist="38100" dir="2700000" algn="tl" rotWithShape="0">
                  <a:schemeClr val="tx1">
                    <a:alpha val="43000"/>
                  </a:schemeClr>
                </a:outerShdw>
              </a:effectLst>
            </a:endParaRPr>
          </a:p>
        </p:txBody>
      </p:sp>
      <p:sp>
        <p:nvSpPr>
          <p:cNvPr id="5" name="Content Placeholder 4"/>
          <p:cNvSpPr>
            <a:spLocks noGrp="1"/>
          </p:cNvSpPr>
          <p:nvPr>
            <p:ph sz="half" idx="1"/>
          </p:nvPr>
        </p:nvSpPr>
        <p:spPr>
          <a:xfrm>
            <a:off x="152400" y="1981200"/>
            <a:ext cx="4876800" cy="4876799"/>
          </a:xfrm>
        </p:spPr>
        <p:txBody>
          <a:bodyPr>
            <a:normAutofit/>
          </a:bodyPr>
          <a:lstStyle/>
          <a:p>
            <a:pPr>
              <a:buClr>
                <a:srgbClr val="FFFF00"/>
              </a:buClr>
            </a:pPr>
            <a:r>
              <a:rPr lang="en-US" sz="3800" dirty="0" smtClean="0">
                <a:solidFill>
                  <a:schemeClr val="bg1"/>
                </a:solidFill>
                <a:effectLst>
                  <a:outerShdw blurRad="50800" dist="38100" dir="2700000" algn="tl" rotWithShape="0">
                    <a:schemeClr val="tx1">
                      <a:alpha val="43000"/>
                    </a:schemeClr>
                  </a:outerShdw>
                </a:effectLst>
              </a:rPr>
              <a:t>Atheists </a:t>
            </a:r>
            <a:r>
              <a:rPr lang="en-US" sz="3800" dirty="0">
                <a:solidFill>
                  <a:schemeClr val="bg1"/>
                </a:solidFill>
                <a:effectLst>
                  <a:outerShdw blurRad="50800" dist="38100" dir="2700000" algn="tl" rotWithShape="0">
                    <a:schemeClr val="tx1">
                      <a:alpha val="43000"/>
                    </a:schemeClr>
                  </a:outerShdw>
                </a:effectLst>
              </a:rPr>
              <a:t>(</a:t>
            </a:r>
            <a:r>
              <a:rPr lang="en-US" sz="3800" dirty="0" smtClean="0">
                <a:solidFill>
                  <a:schemeClr val="bg1"/>
                </a:solidFill>
                <a:effectLst>
                  <a:outerShdw blurRad="50800" dist="38100" dir="2700000" algn="tl" rotWithShape="0">
                    <a:schemeClr val="tx1">
                      <a:alpha val="43000"/>
                    </a:schemeClr>
                  </a:outerShdw>
                </a:effectLst>
              </a:rPr>
              <a:t>Humanists)</a:t>
            </a:r>
          </a:p>
          <a:p>
            <a:pPr>
              <a:buClr>
                <a:srgbClr val="FFFF00"/>
              </a:buClr>
            </a:pPr>
            <a:r>
              <a:rPr lang="en-US" sz="3800" dirty="0" smtClean="0">
                <a:solidFill>
                  <a:schemeClr val="bg1"/>
                </a:solidFill>
                <a:effectLst>
                  <a:outerShdw blurRad="50800" dist="38100" dir="2700000" algn="tl" rotWithShape="0">
                    <a:schemeClr val="tx1">
                      <a:alpha val="43000"/>
                    </a:schemeClr>
                  </a:outerShdw>
                </a:effectLst>
              </a:rPr>
              <a:t>Evolutionists</a:t>
            </a:r>
          </a:p>
          <a:p>
            <a:pPr>
              <a:buClr>
                <a:srgbClr val="FFFF00"/>
              </a:buClr>
            </a:pPr>
            <a:r>
              <a:rPr lang="en-US" sz="3800" dirty="0" smtClean="0">
                <a:solidFill>
                  <a:schemeClr val="bg1"/>
                </a:solidFill>
                <a:effectLst>
                  <a:outerShdw blurRad="50800" dist="38100" dir="2700000" algn="tl" rotWithShape="0">
                    <a:schemeClr val="tx1">
                      <a:alpha val="43000"/>
                    </a:schemeClr>
                  </a:outerShdw>
                </a:effectLst>
              </a:rPr>
              <a:t>Materialists</a:t>
            </a:r>
          </a:p>
          <a:p>
            <a:pPr>
              <a:buClr>
                <a:srgbClr val="FFFF00"/>
              </a:buClr>
            </a:pPr>
            <a:r>
              <a:rPr lang="en-US" sz="3800" dirty="0" smtClean="0">
                <a:solidFill>
                  <a:schemeClr val="bg1"/>
                </a:solidFill>
                <a:effectLst>
                  <a:outerShdw blurRad="50800" dist="38100" dir="2700000" algn="tl" rotWithShape="0">
                    <a:schemeClr val="tx1">
                      <a:alpha val="43000"/>
                    </a:schemeClr>
                  </a:outerShdw>
                </a:effectLst>
              </a:rPr>
              <a:t>Modernists</a:t>
            </a:r>
          </a:p>
          <a:p>
            <a:pPr>
              <a:buClr>
                <a:srgbClr val="FFFF00"/>
              </a:buClr>
            </a:pPr>
            <a:r>
              <a:rPr lang="en-US" sz="3800" dirty="0" smtClean="0">
                <a:solidFill>
                  <a:schemeClr val="bg1"/>
                </a:solidFill>
                <a:effectLst>
                  <a:outerShdw blurRad="50800" dist="38100" dir="2700000" algn="tl" rotWithShape="0">
                    <a:schemeClr val="tx1">
                      <a:alpha val="43000"/>
                    </a:schemeClr>
                  </a:outerShdw>
                </a:effectLst>
              </a:rPr>
              <a:t>Libertines</a:t>
            </a:r>
          </a:p>
          <a:p>
            <a:pPr>
              <a:buClr>
                <a:srgbClr val="FFFF00"/>
              </a:buClr>
            </a:pPr>
            <a:r>
              <a:rPr lang="en-US" sz="3800" dirty="0" smtClean="0">
                <a:solidFill>
                  <a:schemeClr val="bg1"/>
                </a:solidFill>
                <a:effectLst>
                  <a:outerShdw blurRad="50800" dist="38100" dir="2700000" algn="tl" rotWithShape="0">
                    <a:schemeClr val="tx1">
                      <a:alpha val="43000"/>
                    </a:schemeClr>
                  </a:outerShdw>
                </a:effectLst>
              </a:rPr>
              <a:t>Faith Only Advocates</a:t>
            </a:r>
          </a:p>
          <a:p>
            <a:pPr>
              <a:buClr>
                <a:srgbClr val="FFFF00"/>
              </a:buClr>
            </a:pPr>
            <a:r>
              <a:rPr lang="en-US" sz="3800" dirty="0" smtClean="0">
                <a:solidFill>
                  <a:schemeClr val="bg1"/>
                </a:solidFill>
                <a:effectLst>
                  <a:outerShdw blurRad="50800" dist="38100" dir="2700000" algn="tl" rotWithShape="0">
                    <a:schemeClr val="tx1">
                      <a:alpha val="43000"/>
                    </a:schemeClr>
                  </a:outerShdw>
                </a:effectLst>
              </a:rPr>
              <a:t>Denominationalists</a:t>
            </a:r>
          </a:p>
          <a:p>
            <a:pPr>
              <a:buClr>
                <a:srgbClr val="FFFF00"/>
              </a:buClr>
            </a:pPr>
            <a:endParaRPr lang="en-US" sz="3200" dirty="0">
              <a:solidFill>
                <a:schemeClr val="bg1"/>
              </a:solidFill>
              <a:effectLst>
                <a:outerShdw blurRad="50800" dist="38100" dir="2700000" algn="tl" rotWithShape="0">
                  <a:schemeClr val="tx1">
                    <a:alpha val="43000"/>
                  </a:schemeClr>
                </a:outerShdw>
              </a:effectLst>
            </a:endParaRPr>
          </a:p>
        </p:txBody>
      </p:sp>
      <p:sp>
        <p:nvSpPr>
          <p:cNvPr id="6" name="Content Placeholder 5"/>
          <p:cNvSpPr>
            <a:spLocks noGrp="1"/>
          </p:cNvSpPr>
          <p:nvPr>
            <p:ph sz="half" idx="2"/>
          </p:nvPr>
        </p:nvSpPr>
        <p:spPr>
          <a:xfrm>
            <a:off x="5257800" y="1981200"/>
            <a:ext cx="3962400" cy="4876799"/>
          </a:xfrm>
        </p:spPr>
        <p:txBody>
          <a:bodyPr>
            <a:normAutofit/>
          </a:bodyPr>
          <a:lstStyle/>
          <a:p>
            <a:pPr marL="450850" indent="-450850">
              <a:buClr>
                <a:srgbClr val="FFFF00"/>
              </a:buClr>
              <a:buFont typeface="Lucida Grande"/>
              <a:buChar char="-"/>
            </a:pPr>
            <a:r>
              <a:rPr lang="en-US" sz="3800" b="1" dirty="0" smtClean="0">
                <a:solidFill>
                  <a:srgbClr val="66FFFF"/>
                </a:solidFill>
                <a:effectLst>
                  <a:outerShdw blurRad="50800" dist="38100" dir="2700000" algn="tl" rotWithShape="0">
                    <a:schemeClr val="tx1">
                      <a:alpha val="43000"/>
                    </a:schemeClr>
                  </a:outerShdw>
                </a:effectLst>
              </a:rPr>
              <a:t>God</a:t>
            </a:r>
          </a:p>
          <a:p>
            <a:pPr marL="450850" indent="-450850">
              <a:buClr>
                <a:srgbClr val="FFFF00"/>
              </a:buClr>
              <a:buFont typeface="Lucida Grande"/>
              <a:buChar char="-"/>
            </a:pPr>
            <a:r>
              <a:rPr lang="en-US" sz="3800" b="1" dirty="0" smtClean="0">
                <a:solidFill>
                  <a:srgbClr val="66FFFF"/>
                </a:solidFill>
                <a:effectLst>
                  <a:outerShdw blurRad="50800" dist="38100" dir="2700000" algn="tl" rotWithShape="0">
                    <a:schemeClr val="tx1">
                      <a:alpha val="43000"/>
                    </a:schemeClr>
                  </a:outerShdw>
                </a:effectLst>
              </a:rPr>
              <a:t>Creation</a:t>
            </a:r>
          </a:p>
          <a:p>
            <a:pPr marL="450850" indent="-450850">
              <a:buClr>
                <a:srgbClr val="FFFF00"/>
              </a:buClr>
              <a:buFont typeface="Lucida Grande"/>
              <a:buChar char="-"/>
            </a:pPr>
            <a:r>
              <a:rPr lang="en-US" sz="3800" b="1" dirty="0" smtClean="0">
                <a:solidFill>
                  <a:srgbClr val="66FFFF"/>
                </a:solidFill>
                <a:effectLst>
                  <a:outerShdw blurRad="50800" dist="38100" dir="2700000" algn="tl" rotWithShape="0">
                    <a:schemeClr val="tx1">
                      <a:alpha val="43000"/>
                    </a:schemeClr>
                  </a:outerShdw>
                </a:effectLst>
              </a:rPr>
              <a:t>Resurrection</a:t>
            </a:r>
          </a:p>
          <a:p>
            <a:pPr marL="450850" indent="-450850">
              <a:buClr>
                <a:srgbClr val="FFFF00"/>
              </a:buClr>
              <a:buFont typeface="Lucida Grande"/>
              <a:buChar char="-"/>
            </a:pPr>
            <a:r>
              <a:rPr lang="en-US" sz="3800" b="1" dirty="0" smtClean="0">
                <a:solidFill>
                  <a:srgbClr val="66FFFF"/>
                </a:solidFill>
                <a:effectLst>
                  <a:outerShdw blurRad="50800" dist="38100" dir="2700000" algn="tl" rotWithShape="0">
                    <a:schemeClr val="tx1">
                      <a:alpha val="43000"/>
                    </a:schemeClr>
                  </a:outerShdw>
                </a:effectLst>
              </a:rPr>
              <a:t>Inspiration</a:t>
            </a:r>
          </a:p>
          <a:p>
            <a:pPr marL="450850" indent="-450850">
              <a:buClr>
                <a:srgbClr val="FFFF00"/>
              </a:buClr>
              <a:buFont typeface="Lucida Grande"/>
              <a:buChar char="-"/>
            </a:pPr>
            <a:r>
              <a:rPr lang="en-US" sz="3800" b="1" dirty="0" smtClean="0">
                <a:solidFill>
                  <a:srgbClr val="66FFFF"/>
                </a:solidFill>
                <a:effectLst>
                  <a:outerShdw blurRad="50800" dist="38100" dir="2700000" algn="tl" rotWithShape="0">
                    <a:schemeClr val="tx1">
                      <a:alpha val="43000"/>
                    </a:schemeClr>
                  </a:outerShdw>
                </a:effectLst>
              </a:rPr>
              <a:t>Law</a:t>
            </a:r>
          </a:p>
          <a:p>
            <a:pPr marL="450850" indent="-450850">
              <a:buClr>
                <a:srgbClr val="FFFF00"/>
              </a:buClr>
              <a:buFont typeface="Lucida Grande"/>
              <a:buChar char="-"/>
            </a:pPr>
            <a:r>
              <a:rPr lang="en-US" sz="3800" b="1" dirty="0" smtClean="0">
                <a:solidFill>
                  <a:srgbClr val="66FFFF"/>
                </a:solidFill>
                <a:effectLst>
                  <a:outerShdw blurRad="50800" dist="38100" dir="2700000" algn="tl" rotWithShape="0">
                    <a:schemeClr val="tx1">
                      <a:alpha val="43000"/>
                    </a:schemeClr>
                  </a:outerShdw>
                </a:effectLst>
              </a:rPr>
              <a:t>Baptism</a:t>
            </a:r>
          </a:p>
          <a:p>
            <a:pPr marL="450850" indent="-450850">
              <a:buClr>
                <a:srgbClr val="FFFF00"/>
              </a:buClr>
              <a:buFont typeface="Lucida Grande"/>
              <a:buChar char="-"/>
            </a:pPr>
            <a:r>
              <a:rPr lang="en-US" sz="3800" b="1" dirty="0" smtClean="0">
                <a:solidFill>
                  <a:srgbClr val="66FFFF"/>
                </a:solidFill>
                <a:effectLst>
                  <a:outerShdw blurRad="50800" dist="38100" dir="2700000" algn="tl" rotWithShape="0">
                    <a:schemeClr val="tx1">
                      <a:alpha val="43000"/>
                    </a:schemeClr>
                  </a:outerShdw>
                </a:effectLst>
              </a:rPr>
              <a:t>Church </a:t>
            </a:r>
            <a:r>
              <a:rPr lang="en-US" sz="3200" dirty="0" smtClean="0">
                <a:solidFill>
                  <a:srgbClr val="66FFFF"/>
                </a:solidFill>
                <a:effectLst>
                  <a:outerShdw blurRad="50800" dist="38100" dir="2700000" algn="tl" rotWithShape="0">
                    <a:schemeClr val="tx1">
                      <a:alpha val="43000"/>
                    </a:schemeClr>
                  </a:outerShdw>
                </a:effectLst>
              </a:rPr>
              <a:t>(</a:t>
            </a:r>
            <a:r>
              <a:rPr lang="en-US" sz="3200" i="1" dirty="0" smtClean="0">
                <a:solidFill>
                  <a:srgbClr val="66FFFF"/>
                </a:solidFill>
                <a:effectLst>
                  <a:outerShdw blurRad="50800" dist="38100" dir="2700000" algn="tl" rotWithShape="0">
                    <a:schemeClr val="tx1">
                      <a:alpha val="43000"/>
                    </a:schemeClr>
                  </a:outerShdw>
                </a:effectLst>
              </a:rPr>
              <a:t>singular</a:t>
            </a:r>
            <a:r>
              <a:rPr lang="en-US" sz="3200" dirty="0" smtClean="0">
                <a:solidFill>
                  <a:srgbClr val="66FFFF"/>
                </a:solidFill>
                <a:effectLst>
                  <a:outerShdw blurRad="50800" dist="38100" dir="2700000" algn="tl" rotWithShape="0">
                    <a:schemeClr val="tx1">
                      <a:alpha val="43000"/>
                    </a:schemeClr>
                  </a:outerShdw>
                </a:effectLst>
              </a:rPr>
              <a:t>)</a:t>
            </a:r>
            <a:endParaRPr lang="en-US" sz="3200" dirty="0">
              <a:solidFill>
                <a:srgbClr val="66FFFF"/>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12679788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 calcmode="lin" valueType="num">
                                      <p:cBhvr>
                                        <p:cTn id="28"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6">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 calcmode="lin" valueType="num">
                                      <p:cBhvr>
                                        <p:cTn id="35"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 calcmode="lin" valueType="num">
                                      <p:cBhvr>
                                        <p:cTn id="42"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43"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44" dur="1000"/>
                                        <p:tgtEl>
                                          <p:spTgt spid="6">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5">
                                            <p:txEl>
                                              <p:pRg st="3" end="3"/>
                                            </p:txEl>
                                          </p:spTgt>
                                        </p:tgtEl>
                                        <p:attrNameLst>
                                          <p:attrName>style.visibility</p:attrName>
                                        </p:attrNameLst>
                                      </p:cBhvr>
                                      <p:to>
                                        <p:strVal val="visible"/>
                                      </p:to>
                                    </p:set>
                                    <p:anim calcmode="lin" valueType="num">
                                      <p:cBhvr>
                                        <p:cTn id="49"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50"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51" dur="1000"/>
                                        <p:tgtEl>
                                          <p:spTgt spid="5">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6">
                                            <p:txEl>
                                              <p:pRg st="3" end="3"/>
                                            </p:txEl>
                                          </p:spTgt>
                                        </p:tgtEl>
                                        <p:attrNameLst>
                                          <p:attrName>style.visibility</p:attrName>
                                        </p:attrNameLst>
                                      </p:cBhvr>
                                      <p:to>
                                        <p:strVal val="visible"/>
                                      </p:to>
                                    </p:set>
                                    <p:anim calcmode="lin" valueType="num">
                                      <p:cBhvr>
                                        <p:cTn id="56"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57"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58" dur="1000"/>
                                        <p:tgtEl>
                                          <p:spTgt spid="6">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5">
                                            <p:txEl>
                                              <p:pRg st="4" end="4"/>
                                            </p:txEl>
                                          </p:spTgt>
                                        </p:tgtEl>
                                        <p:attrNameLst>
                                          <p:attrName>style.visibility</p:attrName>
                                        </p:attrNameLst>
                                      </p:cBhvr>
                                      <p:to>
                                        <p:strVal val="visible"/>
                                      </p:to>
                                    </p:set>
                                    <p:anim calcmode="lin" valueType="num">
                                      <p:cBhvr>
                                        <p:cTn id="63"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64"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65" dur="1000"/>
                                        <p:tgtEl>
                                          <p:spTgt spid="5">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6">
                                            <p:txEl>
                                              <p:pRg st="4" end="4"/>
                                            </p:txEl>
                                          </p:spTgt>
                                        </p:tgtEl>
                                        <p:attrNameLst>
                                          <p:attrName>style.visibility</p:attrName>
                                        </p:attrNameLst>
                                      </p:cBhvr>
                                      <p:to>
                                        <p:strVal val="visible"/>
                                      </p:to>
                                    </p:set>
                                    <p:anim calcmode="lin" valueType="num">
                                      <p:cBhvr>
                                        <p:cTn id="70"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71"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72" dur="1000"/>
                                        <p:tgtEl>
                                          <p:spTgt spid="6">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5">
                                            <p:txEl>
                                              <p:pRg st="5" end="5"/>
                                            </p:txEl>
                                          </p:spTgt>
                                        </p:tgtEl>
                                        <p:attrNameLst>
                                          <p:attrName>style.visibility</p:attrName>
                                        </p:attrNameLst>
                                      </p:cBhvr>
                                      <p:to>
                                        <p:strVal val="visible"/>
                                      </p:to>
                                    </p:set>
                                    <p:anim calcmode="lin" valueType="num">
                                      <p:cBhvr>
                                        <p:cTn id="77"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78"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79" dur="1000"/>
                                        <p:tgtEl>
                                          <p:spTgt spid="5">
                                            <p:txEl>
                                              <p:pRg st="5" end="5"/>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6">
                                            <p:txEl>
                                              <p:pRg st="5" end="5"/>
                                            </p:txEl>
                                          </p:spTgt>
                                        </p:tgtEl>
                                        <p:attrNameLst>
                                          <p:attrName>style.visibility</p:attrName>
                                        </p:attrNameLst>
                                      </p:cBhvr>
                                      <p:to>
                                        <p:strVal val="visible"/>
                                      </p:to>
                                    </p:set>
                                    <p:anim calcmode="lin" valueType="num">
                                      <p:cBhvr>
                                        <p:cTn id="84" dur="1000" fill="hold"/>
                                        <p:tgtEl>
                                          <p:spTgt spid="6">
                                            <p:txEl>
                                              <p:pRg st="5" end="5"/>
                                            </p:txEl>
                                          </p:spTgt>
                                        </p:tgtEl>
                                        <p:attrNameLst>
                                          <p:attrName>ppt_w</p:attrName>
                                        </p:attrNameLst>
                                      </p:cBhvr>
                                      <p:tavLst>
                                        <p:tav tm="0">
                                          <p:val>
                                            <p:strVal val="#ppt_w*0.70"/>
                                          </p:val>
                                        </p:tav>
                                        <p:tav tm="100000">
                                          <p:val>
                                            <p:strVal val="#ppt_w"/>
                                          </p:val>
                                        </p:tav>
                                      </p:tavLst>
                                    </p:anim>
                                    <p:anim calcmode="lin" valueType="num">
                                      <p:cBhvr>
                                        <p:cTn id="85" dur="1000" fill="hold"/>
                                        <p:tgtEl>
                                          <p:spTgt spid="6">
                                            <p:txEl>
                                              <p:pRg st="5" end="5"/>
                                            </p:txEl>
                                          </p:spTgt>
                                        </p:tgtEl>
                                        <p:attrNameLst>
                                          <p:attrName>ppt_h</p:attrName>
                                        </p:attrNameLst>
                                      </p:cBhvr>
                                      <p:tavLst>
                                        <p:tav tm="0">
                                          <p:val>
                                            <p:strVal val="#ppt_h"/>
                                          </p:val>
                                        </p:tav>
                                        <p:tav tm="100000">
                                          <p:val>
                                            <p:strVal val="#ppt_h"/>
                                          </p:val>
                                        </p:tav>
                                      </p:tavLst>
                                    </p:anim>
                                    <p:animEffect transition="in" filter="fade">
                                      <p:cBhvr>
                                        <p:cTn id="86" dur="1000"/>
                                        <p:tgtEl>
                                          <p:spTgt spid="6">
                                            <p:txEl>
                                              <p:pRg st="5" end="5"/>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5">
                                            <p:txEl>
                                              <p:pRg st="6" end="6"/>
                                            </p:txEl>
                                          </p:spTgt>
                                        </p:tgtEl>
                                        <p:attrNameLst>
                                          <p:attrName>style.visibility</p:attrName>
                                        </p:attrNameLst>
                                      </p:cBhvr>
                                      <p:to>
                                        <p:strVal val="visible"/>
                                      </p:to>
                                    </p:set>
                                    <p:anim calcmode="lin" valueType="num">
                                      <p:cBhvr>
                                        <p:cTn id="91"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92"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93" dur="1000"/>
                                        <p:tgtEl>
                                          <p:spTgt spid="5">
                                            <p:txEl>
                                              <p:pRg st="6" end="6"/>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6">
                                            <p:txEl>
                                              <p:pRg st="6" end="6"/>
                                            </p:txEl>
                                          </p:spTgt>
                                        </p:tgtEl>
                                        <p:attrNameLst>
                                          <p:attrName>style.visibility</p:attrName>
                                        </p:attrNameLst>
                                      </p:cBhvr>
                                      <p:to>
                                        <p:strVal val="visible"/>
                                      </p:to>
                                    </p:set>
                                    <p:anim calcmode="lin" valueType="num">
                                      <p:cBhvr>
                                        <p:cTn id="98" dur="10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99" dur="10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100"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200"/>
            <a:ext cx="9144000" cy="1676400"/>
          </a:xfrm>
        </p:spPr>
        <p:txBody>
          <a:bodyPr>
            <a:normAutofit/>
          </a:bodyPr>
          <a:lstStyle/>
          <a:p>
            <a:r>
              <a:rPr lang="en-US" sz="5000" b="1" dirty="0" smtClean="0">
                <a:solidFill>
                  <a:srgbClr val="FFFF00"/>
                </a:solidFill>
                <a:effectLst>
                  <a:outerShdw blurRad="50800" dist="38100" dir="2700000" algn="tl" rotWithShape="0">
                    <a:schemeClr val="tx1">
                      <a:alpha val="43000"/>
                    </a:schemeClr>
                  </a:outerShdw>
                </a:effectLst>
              </a:rPr>
              <a:t>Is It Possible Same Problem May Exist with Brethren &amp; Word… </a:t>
            </a:r>
            <a:endParaRPr lang="en-US" sz="5000" b="1" dirty="0">
              <a:solidFill>
                <a:srgbClr val="FFFF00"/>
              </a:solidFill>
              <a:effectLst>
                <a:outerShdw blurRad="50800" dist="38100" dir="2700000" algn="tl" rotWithShape="0">
                  <a:schemeClr val="tx1">
                    <a:alpha val="43000"/>
                  </a:schemeClr>
                </a:outerShdw>
              </a:effectLst>
            </a:endParaRPr>
          </a:p>
        </p:txBody>
      </p:sp>
      <p:sp>
        <p:nvSpPr>
          <p:cNvPr id="4" name="Content Placeholder 3"/>
          <p:cNvSpPr>
            <a:spLocks noGrp="1"/>
          </p:cNvSpPr>
          <p:nvPr>
            <p:ph idx="1"/>
          </p:nvPr>
        </p:nvSpPr>
        <p:spPr>
          <a:xfrm>
            <a:off x="533400" y="1676400"/>
            <a:ext cx="5334000" cy="5105399"/>
          </a:xfrm>
        </p:spPr>
        <p:txBody>
          <a:bodyPr>
            <a:normAutofit lnSpcReduction="10000"/>
          </a:bodyPr>
          <a:lstStyle/>
          <a:p>
            <a:pPr marL="0" indent="0">
              <a:spcBef>
                <a:spcPts val="0"/>
              </a:spcBef>
              <a:buClr>
                <a:srgbClr val="FFFF00"/>
              </a:buClr>
              <a:buNone/>
            </a:pPr>
            <a:r>
              <a:rPr lang="en-US" sz="3800" b="1" dirty="0" smtClean="0">
                <a:solidFill>
                  <a:schemeClr val="bg1"/>
                </a:solidFill>
                <a:effectLst>
                  <a:outerShdw blurRad="50800" dist="38100" dir="2700000" algn="tl" rotWithShape="0">
                    <a:schemeClr val="tx1">
                      <a:alpha val="43000"/>
                    </a:schemeClr>
                  </a:outerShdw>
                </a:effectLst>
              </a:rPr>
              <a:t>Authority?</a:t>
            </a:r>
          </a:p>
          <a:p>
            <a:pPr marL="0" indent="0">
              <a:buClr>
                <a:srgbClr val="FFFF00"/>
              </a:buClr>
              <a:buNone/>
            </a:pPr>
            <a:r>
              <a:rPr lang="en-US" sz="3800" b="1" dirty="0" smtClean="0">
                <a:solidFill>
                  <a:schemeClr val="bg1"/>
                </a:solidFill>
                <a:effectLst>
                  <a:outerShdw blurRad="50800" dist="38100" dir="2700000" algn="tl" rotWithShape="0">
                    <a:schemeClr val="tx1">
                      <a:alpha val="43000"/>
                    </a:schemeClr>
                  </a:outerShdw>
                </a:effectLst>
              </a:rPr>
              <a:t>Error?</a:t>
            </a:r>
          </a:p>
          <a:p>
            <a:pPr marL="0" indent="0">
              <a:buClr>
                <a:srgbClr val="FFFF00"/>
              </a:buClr>
              <a:buNone/>
            </a:pPr>
            <a:r>
              <a:rPr lang="en-US" sz="3800" b="1" dirty="0" smtClean="0">
                <a:solidFill>
                  <a:schemeClr val="bg1"/>
                </a:solidFill>
                <a:effectLst>
                  <a:outerShdw blurRad="50800" dist="38100" dir="2700000" algn="tl" rotWithShape="0">
                    <a:schemeClr val="tx1">
                      <a:alpha val="43000"/>
                    </a:schemeClr>
                  </a:outerShdw>
                </a:effectLst>
              </a:rPr>
              <a:t>Fellowship?</a:t>
            </a:r>
          </a:p>
          <a:p>
            <a:pPr marL="0" indent="0">
              <a:buClr>
                <a:srgbClr val="FFFF00"/>
              </a:buClr>
              <a:buNone/>
            </a:pPr>
            <a:r>
              <a:rPr lang="en-US" sz="3800" b="1" dirty="0" smtClean="0">
                <a:solidFill>
                  <a:schemeClr val="bg1"/>
                </a:solidFill>
                <a:effectLst>
                  <a:outerShdw blurRad="50800" dist="38100" dir="2700000" algn="tl" rotWithShape="0">
                    <a:schemeClr val="tx1">
                      <a:alpha val="43000"/>
                    </a:schemeClr>
                  </a:outerShdw>
                </a:effectLst>
              </a:rPr>
              <a:t>Attendance?</a:t>
            </a:r>
          </a:p>
          <a:p>
            <a:pPr marL="0" indent="0">
              <a:buClr>
                <a:srgbClr val="FFFF00"/>
              </a:buClr>
              <a:buNone/>
            </a:pPr>
            <a:r>
              <a:rPr lang="en-US" sz="3800" b="1" dirty="0" smtClean="0">
                <a:solidFill>
                  <a:schemeClr val="bg1"/>
                </a:solidFill>
                <a:effectLst>
                  <a:outerShdw blurRad="50800" dist="38100" dir="2700000" algn="tl" rotWithShape="0">
                    <a:schemeClr val="tx1">
                      <a:alpha val="43000"/>
                    </a:schemeClr>
                  </a:outerShdw>
                </a:effectLst>
              </a:rPr>
              <a:t>Alcohol (Drugs)?</a:t>
            </a:r>
          </a:p>
          <a:p>
            <a:pPr marL="0" indent="0">
              <a:buClr>
                <a:srgbClr val="FFFF00"/>
              </a:buClr>
              <a:buNone/>
            </a:pPr>
            <a:r>
              <a:rPr lang="en-US" sz="3800" b="1" dirty="0" smtClean="0">
                <a:solidFill>
                  <a:schemeClr val="bg1"/>
                </a:solidFill>
                <a:effectLst>
                  <a:outerShdw blurRad="50800" dist="38100" dir="2700000" algn="tl" rotWithShape="0">
                    <a:schemeClr val="tx1">
                      <a:alpha val="43000"/>
                    </a:schemeClr>
                  </a:outerShdw>
                </a:effectLst>
              </a:rPr>
              <a:t>Modesty?</a:t>
            </a:r>
          </a:p>
          <a:p>
            <a:pPr marL="0" indent="0">
              <a:buClr>
                <a:srgbClr val="FFFF00"/>
              </a:buClr>
              <a:buNone/>
            </a:pPr>
            <a:r>
              <a:rPr lang="en-US" sz="3800" b="1" dirty="0" smtClean="0">
                <a:solidFill>
                  <a:schemeClr val="bg1"/>
                </a:solidFill>
                <a:effectLst>
                  <a:outerShdw blurRad="50800" dist="38100" dir="2700000" algn="tl" rotWithShape="0">
                    <a:schemeClr val="tx1">
                      <a:alpha val="43000"/>
                    </a:schemeClr>
                  </a:outerShdw>
                </a:effectLst>
              </a:rPr>
              <a:t>Responsibility?</a:t>
            </a:r>
          </a:p>
          <a:p>
            <a:pPr marL="0" indent="0">
              <a:buClr>
                <a:srgbClr val="FFFF00"/>
              </a:buClr>
              <a:buNone/>
            </a:pPr>
            <a:r>
              <a:rPr lang="en-US" sz="3800" b="1" dirty="0" smtClean="0">
                <a:solidFill>
                  <a:schemeClr val="bg1"/>
                </a:solidFill>
                <a:effectLst>
                  <a:outerShdw blurRad="50800" dist="38100" dir="2700000" algn="tl" rotWithShape="0">
                    <a:schemeClr val="tx1">
                      <a:alpha val="43000"/>
                    </a:schemeClr>
                  </a:outerShdw>
                </a:effectLst>
              </a:rPr>
              <a:t>________________?</a:t>
            </a:r>
          </a:p>
          <a:p>
            <a:pPr marL="0" indent="0" algn="ctr">
              <a:buClr>
                <a:srgbClr val="FFFF00"/>
              </a:buClr>
              <a:buNone/>
            </a:pPr>
            <a:endParaRPr lang="en-US" sz="3800" b="1" dirty="0" smtClean="0">
              <a:solidFill>
                <a:schemeClr val="bg1"/>
              </a:solidFill>
              <a:effectLst>
                <a:outerShdw blurRad="50800" dist="38100" dir="2700000" algn="tl" rotWithShape="0">
                  <a:schemeClr val="tx1">
                    <a:alpha val="43000"/>
                  </a:schemeClr>
                </a:outerShdw>
              </a:effectLst>
            </a:endParaRPr>
          </a:p>
          <a:p>
            <a:pPr marL="0" indent="0" algn="ctr">
              <a:buClr>
                <a:srgbClr val="FFFF00"/>
              </a:buClr>
              <a:buNone/>
            </a:pPr>
            <a:endParaRPr lang="en-US" sz="3800" b="1" dirty="0">
              <a:solidFill>
                <a:schemeClr val="bg1"/>
              </a:solidFill>
              <a:effectLst>
                <a:outerShdw blurRad="50800" dist="38100" dir="2700000" algn="tl" rotWithShape="0">
                  <a:schemeClr val="tx1">
                    <a:alpha val="43000"/>
                  </a:schemeClr>
                </a:outerShdw>
              </a:effectLst>
            </a:endParaRPr>
          </a:p>
        </p:txBody>
      </p:sp>
      <p:sp>
        <p:nvSpPr>
          <p:cNvPr id="2" name="TextBox 1"/>
          <p:cNvSpPr txBox="1"/>
          <p:nvPr/>
        </p:nvSpPr>
        <p:spPr>
          <a:xfrm>
            <a:off x="3276600" y="1701224"/>
            <a:ext cx="2362200" cy="584776"/>
          </a:xfrm>
          <a:prstGeom prst="rect">
            <a:avLst/>
          </a:prstGeom>
          <a:noFill/>
        </p:spPr>
        <p:txBody>
          <a:bodyPr wrap="square" rtlCol="0">
            <a:spAutoFit/>
          </a:bodyPr>
          <a:lstStyle/>
          <a:p>
            <a:r>
              <a:rPr lang="en-US" sz="3200" b="1" i="1" dirty="0" smtClean="0">
                <a:solidFill>
                  <a:srgbClr val="FFFF66"/>
                </a:solidFill>
                <a:latin typeface="Times New Roman"/>
                <a:cs typeface="Times New Roman"/>
              </a:rPr>
              <a:t>Col. 3:17</a:t>
            </a:r>
            <a:endParaRPr lang="en-US" sz="3200" b="1" i="1" dirty="0">
              <a:solidFill>
                <a:srgbClr val="FFFF66"/>
              </a:solidFill>
              <a:latin typeface="Times New Roman"/>
              <a:cs typeface="Times New Roman"/>
            </a:endParaRPr>
          </a:p>
        </p:txBody>
      </p:sp>
      <p:sp>
        <p:nvSpPr>
          <p:cNvPr id="5" name="TextBox 4"/>
          <p:cNvSpPr txBox="1"/>
          <p:nvPr/>
        </p:nvSpPr>
        <p:spPr>
          <a:xfrm>
            <a:off x="2438400" y="2323782"/>
            <a:ext cx="4419600" cy="584776"/>
          </a:xfrm>
          <a:prstGeom prst="rect">
            <a:avLst/>
          </a:prstGeom>
          <a:noFill/>
        </p:spPr>
        <p:txBody>
          <a:bodyPr wrap="square" rtlCol="0">
            <a:spAutoFit/>
          </a:bodyPr>
          <a:lstStyle/>
          <a:p>
            <a:r>
              <a:rPr lang="en-US" sz="3200" b="1" i="1" dirty="0" smtClean="0">
                <a:solidFill>
                  <a:srgbClr val="FFFF66"/>
                </a:solidFill>
                <a:latin typeface="Times New Roman"/>
                <a:cs typeface="Times New Roman"/>
              </a:rPr>
              <a:t>2 Pet. 3:17</a:t>
            </a:r>
            <a:r>
              <a:rPr lang="en-US" sz="3200" i="1" dirty="0" smtClean="0">
                <a:solidFill>
                  <a:schemeClr val="bg1"/>
                </a:solidFill>
                <a:latin typeface="Times New Roman"/>
                <a:cs typeface="Times New Roman"/>
              </a:rPr>
              <a:t>;</a:t>
            </a:r>
            <a:r>
              <a:rPr lang="en-US" sz="3200" b="1" i="1" dirty="0" smtClean="0">
                <a:solidFill>
                  <a:srgbClr val="FFFF66"/>
                </a:solidFill>
                <a:latin typeface="Times New Roman"/>
                <a:cs typeface="Times New Roman"/>
              </a:rPr>
              <a:t> Rom. 16:17</a:t>
            </a:r>
            <a:endParaRPr lang="en-US" sz="3200" b="1" i="1" dirty="0">
              <a:solidFill>
                <a:srgbClr val="FFFF66"/>
              </a:solidFill>
              <a:latin typeface="Times New Roman"/>
              <a:cs typeface="Times New Roman"/>
            </a:endParaRPr>
          </a:p>
        </p:txBody>
      </p:sp>
      <p:sp>
        <p:nvSpPr>
          <p:cNvPr id="6" name="TextBox 5"/>
          <p:cNvSpPr txBox="1"/>
          <p:nvPr/>
        </p:nvSpPr>
        <p:spPr>
          <a:xfrm>
            <a:off x="3581400" y="2971800"/>
            <a:ext cx="3886200" cy="584776"/>
          </a:xfrm>
          <a:prstGeom prst="rect">
            <a:avLst/>
          </a:prstGeom>
          <a:noFill/>
        </p:spPr>
        <p:txBody>
          <a:bodyPr wrap="square" rtlCol="0">
            <a:spAutoFit/>
          </a:bodyPr>
          <a:lstStyle/>
          <a:p>
            <a:r>
              <a:rPr lang="en-US" sz="3200" b="1" i="1" dirty="0" smtClean="0">
                <a:solidFill>
                  <a:srgbClr val="FFFF66"/>
                </a:solidFill>
                <a:latin typeface="Times New Roman"/>
                <a:cs typeface="Times New Roman"/>
              </a:rPr>
              <a:t>2 Jn. 9-11</a:t>
            </a:r>
            <a:r>
              <a:rPr lang="en-US" sz="3200" i="1" dirty="0" smtClean="0">
                <a:solidFill>
                  <a:srgbClr val="FFFFFF"/>
                </a:solidFill>
                <a:latin typeface="Times New Roman"/>
                <a:cs typeface="Times New Roman"/>
              </a:rPr>
              <a:t>;</a:t>
            </a:r>
            <a:r>
              <a:rPr lang="en-US" sz="3200" b="1" i="1" dirty="0" smtClean="0">
                <a:solidFill>
                  <a:srgbClr val="FFFF66"/>
                </a:solidFill>
                <a:latin typeface="Times New Roman"/>
                <a:cs typeface="Times New Roman"/>
              </a:rPr>
              <a:t> Eph. 5:11</a:t>
            </a:r>
            <a:endParaRPr lang="en-US" sz="3200" b="1" i="1" dirty="0">
              <a:solidFill>
                <a:srgbClr val="FFFF66"/>
              </a:solidFill>
              <a:latin typeface="Times New Roman"/>
              <a:cs typeface="Times New Roman"/>
            </a:endParaRPr>
          </a:p>
        </p:txBody>
      </p:sp>
      <p:sp>
        <p:nvSpPr>
          <p:cNvPr id="7" name="TextBox 6"/>
          <p:cNvSpPr txBox="1"/>
          <p:nvPr/>
        </p:nvSpPr>
        <p:spPr>
          <a:xfrm>
            <a:off x="3886200" y="3606224"/>
            <a:ext cx="2362200" cy="584776"/>
          </a:xfrm>
          <a:prstGeom prst="rect">
            <a:avLst/>
          </a:prstGeom>
          <a:noFill/>
        </p:spPr>
        <p:txBody>
          <a:bodyPr wrap="square" rtlCol="0">
            <a:spAutoFit/>
          </a:bodyPr>
          <a:lstStyle/>
          <a:p>
            <a:r>
              <a:rPr lang="en-US" sz="3200" b="1" i="1" dirty="0" smtClean="0">
                <a:solidFill>
                  <a:srgbClr val="FFFF66"/>
                </a:solidFill>
                <a:latin typeface="Times New Roman"/>
                <a:cs typeface="Times New Roman"/>
              </a:rPr>
              <a:t>Heb. 10:25</a:t>
            </a:r>
            <a:endParaRPr lang="en-US" sz="3200" b="1" i="1" dirty="0">
              <a:solidFill>
                <a:srgbClr val="FFFF66"/>
              </a:solidFill>
              <a:latin typeface="Times New Roman"/>
              <a:cs typeface="Times New Roman"/>
            </a:endParaRPr>
          </a:p>
        </p:txBody>
      </p:sp>
      <p:sp>
        <p:nvSpPr>
          <p:cNvPr id="8" name="TextBox 7"/>
          <p:cNvSpPr txBox="1"/>
          <p:nvPr/>
        </p:nvSpPr>
        <p:spPr>
          <a:xfrm>
            <a:off x="4191000" y="4267200"/>
            <a:ext cx="4876800" cy="584776"/>
          </a:xfrm>
          <a:prstGeom prst="rect">
            <a:avLst/>
          </a:prstGeom>
          <a:noFill/>
        </p:spPr>
        <p:txBody>
          <a:bodyPr wrap="square" rtlCol="0">
            <a:spAutoFit/>
          </a:bodyPr>
          <a:lstStyle/>
          <a:p>
            <a:r>
              <a:rPr lang="en-US" sz="3200" b="1" i="1" dirty="0">
                <a:solidFill>
                  <a:srgbClr val="FFFF66"/>
                </a:solidFill>
                <a:latin typeface="Times New Roman"/>
                <a:cs typeface="Times New Roman"/>
              </a:rPr>
              <a:t>1</a:t>
            </a:r>
            <a:r>
              <a:rPr lang="en-US" sz="3200" b="1" i="1" dirty="0" smtClean="0">
                <a:solidFill>
                  <a:srgbClr val="FFFF66"/>
                </a:solidFill>
                <a:latin typeface="Times New Roman"/>
                <a:cs typeface="Times New Roman"/>
              </a:rPr>
              <a:t> Pet. 4:1-3</a:t>
            </a:r>
            <a:r>
              <a:rPr lang="en-US" sz="3200" i="1" dirty="0" smtClean="0">
                <a:solidFill>
                  <a:schemeClr val="bg1"/>
                </a:solidFill>
                <a:latin typeface="Times New Roman"/>
                <a:cs typeface="Times New Roman"/>
              </a:rPr>
              <a:t>;</a:t>
            </a:r>
            <a:r>
              <a:rPr lang="en-US" sz="3200" b="1" i="1" dirty="0" smtClean="0">
                <a:solidFill>
                  <a:srgbClr val="FFFF66"/>
                </a:solidFill>
                <a:latin typeface="Times New Roman"/>
                <a:cs typeface="Times New Roman"/>
              </a:rPr>
              <a:t> Prov. 23:31-32</a:t>
            </a:r>
            <a:endParaRPr lang="en-US" sz="3200" b="1" i="1" dirty="0">
              <a:solidFill>
                <a:srgbClr val="FFFF66"/>
              </a:solidFill>
              <a:latin typeface="Times New Roman"/>
              <a:cs typeface="Times New Roman"/>
            </a:endParaRPr>
          </a:p>
        </p:txBody>
      </p:sp>
      <p:sp>
        <p:nvSpPr>
          <p:cNvPr id="9" name="TextBox 8"/>
          <p:cNvSpPr txBox="1"/>
          <p:nvPr/>
        </p:nvSpPr>
        <p:spPr>
          <a:xfrm>
            <a:off x="3200400" y="4876800"/>
            <a:ext cx="4876800" cy="584776"/>
          </a:xfrm>
          <a:prstGeom prst="rect">
            <a:avLst/>
          </a:prstGeom>
          <a:noFill/>
        </p:spPr>
        <p:txBody>
          <a:bodyPr wrap="square" rtlCol="0">
            <a:spAutoFit/>
          </a:bodyPr>
          <a:lstStyle/>
          <a:p>
            <a:r>
              <a:rPr lang="en-US" sz="3200" b="1" i="1" dirty="0">
                <a:solidFill>
                  <a:srgbClr val="FFFF66"/>
                </a:solidFill>
                <a:latin typeface="Times New Roman"/>
                <a:cs typeface="Times New Roman"/>
              </a:rPr>
              <a:t>1</a:t>
            </a:r>
            <a:r>
              <a:rPr lang="en-US" sz="3200" b="1" i="1" dirty="0" smtClean="0">
                <a:solidFill>
                  <a:srgbClr val="FFFF66"/>
                </a:solidFill>
                <a:latin typeface="Times New Roman"/>
                <a:cs typeface="Times New Roman"/>
              </a:rPr>
              <a:t> Tim. 2:</a:t>
            </a:r>
            <a:r>
              <a:rPr lang="en-US" sz="3200" b="1" i="1" dirty="0">
                <a:solidFill>
                  <a:srgbClr val="FFFF66"/>
                </a:solidFill>
                <a:latin typeface="Times New Roman"/>
                <a:cs typeface="Times New Roman"/>
              </a:rPr>
              <a:t>9</a:t>
            </a:r>
            <a:r>
              <a:rPr lang="en-US" sz="3200" b="1" i="1" dirty="0" smtClean="0">
                <a:solidFill>
                  <a:srgbClr val="FFFF66"/>
                </a:solidFill>
                <a:latin typeface="Times New Roman"/>
                <a:cs typeface="Times New Roman"/>
              </a:rPr>
              <a:t>-10</a:t>
            </a:r>
            <a:r>
              <a:rPr lang="en-US" sz="3200" i="1" dirty="0" smtClean="0">
                <a:solidFill>
                  <a:schemeClr val="bg1"/>
                </a:solidFill>
                <a:latin typeface="Times New Roman"/>
                <a:cs typeface="Times New Roman"/>
              </a:rPr>
              <a:t>;</a:t>
            </a:r>
            <a:r>
              <a:rPr lang="en-US" sz="3200" b="1" i="1" dirty="0" smtClean="0">
                <a:solidFill>
                  <a:srgbClr val="FFFF66"/>
                </a:solidFill>
                <a:latin typeface="Times New Roman"/>
                <a:cs typeface="Times New Roman"/>
              </a:rPr>
              <a:t> 1 Pet. 3:3-4</a:t>
            </a:r>
            <a:endParaRPr lang="en-US" sz="3200" b="1" i="1" dirty="0">
              <a:solidFill>
                <a:srgbClr val="FFFF66"/>
              </a:solidFill>
              <a:latin typeface="Times New Roman"/>
              <a:cs typeface="Times New Roman"/>
            </a:endParaRPr>
          </a:p>
        </p:txBody>
      </p:sp>
      <p:sp>
        <p:nvSpPr>
          <p:cNvPr id="10" name="TextBox 9"/>
          <p:cNvSpPr txBox="1"/>
          <p:nvPr/>
        </p:nvSpPr>
        <p:spPr>
          <a:xfrm>
            <a:off x="4495800" y="5511224"/>
            <a:ext cx="2362200" cy="584776"/>
          </a:xfrm>
          <a:prstGeom prst="rect">
            <a:avLst/>
          </a:prstGeom>
          <a:noFill/>
        </p:spPr>
        <p:txBody>
          <a:bodyPr wrap="square" rtlCol="0">
            <a:spAutoFit/>
          </a:bodyPr>
          <a:lstStyle/>
          <a:p>
            <a:r>
              <a:rPr lang="en-US" sz="3200" b="1" i="1" dirty="0" smtClean="0">
                <a:solidFill>
                  <a:srgbClr val="FFFF66"/>
                </a:solidFill>
                <a:latin typeface="Times New Roman"/>
                <a:cs typeface="Times New Roman"/>
              </a:rPr>
              <a:t>Eph. 4:16</a:t>
            </a:r>
            <a:endParaRPr lang="en-US" sz="3200" b="1" i="1" dirty="0">
              <a:solidFill>
                <a:srgbClr val="FFFF66"/>
              </a:solidFill>
              <a:latin typeface="Times New Roman"/>
              <a:cs typeface="Times New Roman"/>
            </a:endParaRPr>
          </a:p>
        </p:txBody>
      </p:sp>
    </p:spTree>
    <p:extLst>
      <p:ext uri="{BB962C8B-B14F-4D97-AF65-F5344CB8AC3E}">
        <p14:creationId xmlns:p14="http://schemas.microsoft.com/office/powerpoint/2010/main" val="29387349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p:cTn id="18"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p:cTn id="2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 calcmode="lin" valueType="num">
                                      <p:cBhvr>
                                        <p:cTn id="40"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left)">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anim calcmode="lin" valueType="num">
                                      <p:cBhvr>
                                        <p:cTn id="5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52"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left)">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4">
                                            <p:txEl>
                                              <p:pRg st="5" end="5"/>
                                            </p:txEl>
                                          </p:spTgt>
                                        </p:tgtEl>
                                        <p:attrNameLst>
                                          <p:attrName>style.visibility</p:attrName>
                                        </p:attrNameLst>
                                      </p:cBhvr>
                                      <p:to>
                                        <p:strVal val="visible"/>
                                      </p:to>
                                    </p:set>
                                    <p:anim calcmode="lin" valueType="num">
                                      <p:cBhvr>
                                        <p:cTn id="6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63"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wipe(left)">
                                      <p:cBhvr>
                                        <p:cTn id="68" dur="500"/>
                                        <p:tgtEl>
                                          <p:spTgt spid="9"/>
                                        </p:tgtEl>
                                      </p:cBhvr>
                                    </p:animEffect>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4">
                                            <p:txEl>
                                              <p:pRg st="6" end="6"/>
                                            </p:txEl>
                                          </p:spTgt>
                                        </p:tgtEl>
                                        <p:attrNameLst>
                                          <p:attrName>style.visibility</p:attrName>
                                        </p:attrNameLst>
                                      </p:cBhvr>
                                      <p:to>
                                        <p:strVal val="visible"/>
                                      </p:to>
                                    </p:set>
                                    <p:anim calcmode="lin" valueType="num">
                                      <p:cBhvr>
                                        <p:cTn id="7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74"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10"/>
                                        </p:tgtEl>
                                        <p:attrNameLst>
                                          <p:attrName>style.visibility</p:attrName>
                                        </p:attrNameLst>
                                      </p:cBhvr>
                                      <p:to>
                                        <p:strVal val="visible"/>
                                      </p:to>
                                    </p:set>
                                    <p:animEffect transition="in" filter="wipe(left)">
                                      <p:cBhvr>
                                        <p:cTn id="79" dur="500"/>
                                        <p:tgtEl>
                                          <p:spTgt spid="10"/>
                                        </p:tgtEl>
                                      </p:cBhvr>
                                    </p:animEffect>
                                  </p:childTnLst>
                                </p:cTn>
                              </p:par>
                            </p:childTnLst>
                          </p:cTn>
                        </p:par>
                      </p:childTnLst>
                    </p:cTn>
                  </p:par>
                  <p:par>
                    <p:cTn id="80" fill="hold">
                      <p:stCondLst>
                        <p:cond delay="indefinite"/>
                      </p:stCondLst>
                      <p:childTnLst>
                        <p:par>
                          <p:cTn id="81" fill="hold">
                            <p:stCondLst>
                              <p:cond delay="0"/>
                            </p:stCondLst>
                            <p:childTnLst>
                              <p:par>
                                <p:cTn id="82" presetID="23" presetClass="entr" presetSubtype="16" fill="hold" grpId="0" nodeType="clickEffect">
                                  <p:stCondLst>
                                    <p:cond delay="0"/>
                                  </p:stCondLst>
                                  <p:childTnLst>
                                    <p:set>
                                      <p:cBhvr>
                                        <p:cTn id="83" dur="1" fill="hold">
                                          <p:stCondLst>
                                            <p:cond delay="0"/>
                                          </p:stCondLst>
                                        </p:cTn>
                                        <p:tgtEl>
                                          <p:spTgt spid="4">
                                            <p:txEl>
                                              <p:pRg st="7" end="7"/>
                                            </p:txEl>
                                          </p:spTgt>
                                        </p:tgtEl>
                                        <p:attrNameLst>
                                          <p:attrName>style.visibility</p:attrName>
                                        </p:attrNameLst>
                                      </p:cBhvr>
                                      <p:to>
                                        <p:strVal val="visible"/>
                                      </p:to>
                                    </p:set>
                                    <p:anim calcmode="lin" valueType="num">
                                      <p:cBhvr>
                                        <p:cTn id="84"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85" dur="500" fill="hold"/>
                                        <p:tgtEl>
                                          <p:spTgt spid="4">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 grpId="0"/>
      <p:bldP spid="5" grpId="0"/>
      <p:bldP spid="6" grpId="0"/>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905000"/>
          </a:xfrm>
        </p:spPr>
        <p:txBody>
          <a:bodyPr>
            <a:noAutofit/>
          </a:bodyPr>
          <a:lstStyle/>
          <a:p>
            <a:r>
              <a:rPr lang="en-US" sz="5000" b="1" dirty="0" smtClean="0">
                <a:solidFill>
                  <a:srgbClr val="FFFF00"/>
                </a:solidFill>
              </a:rPr>
              <a:t>If </a:t>
            </a:r>
            <a:r>
              <a:rPr lang="en-US" sz="5000" b="1" dirty="0">
                <a:solidFill>
                  <a:srgbClr val="FFFF00"/>
                </a:solidFill>
              </a:rPr>
              <a:t>I</a:t>
            </a:r>
            <a:r>
              <a:rPr lang="en-US" sz="5000" b="1" dirty="0" smtClean="0">
                <a:solidFill>
                  <a:srgbClr val="FFFF00"/>
                </a:solidFill>
              </a:rPr>
              <a:t>t Is Our Problem, We Need to Remember the Consequence</a:t>
            </a:r>
            <a:endParaRPr lang="en-US" sz="5000" b="1" dirty="0">
              <a:solidFill>
                <a:srgbClr val="FFFF00"/>
              </a:solidFill>
            </a:endParaRPr>
          </a:p>
        </p:txBody>
      </p:sp>
      <p:sp>
        <p:nvSpPr>
          <p:cNvPr id="5" name="Content Placeholder 4"/>
          <p:cNvSpPr>
            <a:spLocks noGrp="1"/>
          </p:cNvSpPr>
          <p:nvPr>
            <p:ph idx="1"/>
          </p:nvPr>
        </p:nvSpPr>
        <p:spPr>
          <a:xfrm>
            <a:off x="0" y="2484437"/>
            <a:ext cx="9144000" cy="4525963"/>
          </a:xfrm>
        </p:spPr>
        <p:txBody>
          <a:bodyPr>
            <a:normAutofit/>
          </a:bodyPr>
          <a:lstStyle/>
          <a:p>
            <a:pPr marL="0" indent="0" algn="ctr">
              <a:buNone/>
            </a:pPr>
            <a:r>
              <a:rPr lang="en-US" sz="4000" b="1" dirty="0" smtClean="0">
                <a:solidFill>
                  <a:srgbClr val="66FFFF"/>
                </a:solidFill>
                <a:effectLst>
                  <a:outerShdw blurRad="50800" dist="38100" dir="2700000" algn="tl" rotWithShape="0">
                    <a:schemeClr val="tx1">
                      <a:alpha val="43000"/>
                    </a:schemeClr>
                  </a:outerShdw>
                </a:effectLst>
              </a:rPr>
              <a:t>When Israel Would Not Hear…</a:t>
            </a:r>
          </a:p>
          <a:p>
            <a:pPr marL="0" indent="0" algn="ctr">
              <a:buNone/>
            </a:pPr>
            <a:r>
              <a:rPr lang="en-US" sz="4000" b="1" dirty="0" smtClean="0">
                <a:solidFill>
                  <a:srgbClr val="66FFFF"/>
                </a:solidFill>
                <a:effectLst>
                  <a:outerShdw blurRad="50800" dist="38100" dir="2700000" algn="tl" rotWithShape="0">
                    <a:schemeClr val="tx1">
                      <a:alpha val="43000"/>
                    </a:schemeClr>
                  </a:outerShdw>
                </a:effectLst>
              </a:rPr>
              <a:t>God Would Not Listen!</a:t>
            </a:r>
          </a:p>
          <a:p>
            <a:pPr marL="0" indent="0" algn="ctr">
              <a:buNone/>
            </a:pPr>
            <a:endParaRPr lang="en-US" sz="4000" b="1" dirty="0">
              <a:solidFill>
                <a:srgbClr val="66FFFF"/>
              </a:solidFill>
              <a:effectLst>
                <a:outerShdw blurRad="50800" dist="38100" dir="2700000" algn="tl" rotWithShape="0">
                  <a:schemeClr val="tx1">
                    <a:alpha val="43000"/>
                  </a:schemeClr>
                </a:outerShdw>
              </a:effectLst>
            </a:endParaRPr>
          </a:p>
          <a:p>
            <a:pPr marL="0" indent="0" algn="ctr">
              <a:buNone/>
            </a:pPr>
            <a:r>
              <a:rPr lang="en-US" sz="4000" b="1" dirty="0" smtClean="0">
                <a:solidFill>
                  <a:schemeClr val="bg1"/>
                </a:solidFill>
                <a:effectLst>
                  <a:outerShdw blurRad="50800" dist="38100" dir="2700000" algn="tl" rotWithShape="0">
                    <a:schemeClr val="tx1">
                      <a:alpha val="43000"/>
                    </a:schemeClr>
                  </a:outerShdw>
                </a:effectLst>
              </a:rPr>
              <a:t>Is It Possible I Have Refused to Hear</a:t>
            </a:r>
          </a:p>
          <a:p>
            <a:pPr marL="0" indent="0" algn="ctr">
              <a:buNone/>
            </a:pPr>
            <a:r>
              <a:rPr lang="en-US" sz="3600" b="1" dirty="0" smtClean="0">
                <a:solidFill>
                  <a:schemeClr val="bg1"/>
                </a:solidFill>
                <a:effectLst>
                  <a:outerShdw blurRad="50800" dist="38100" dir="2700000" algn="tl" rotWithShape="0">
                    <a:schemeClr val="tx1">
                      <a:alpha val="43000"/>
                    </a:schemeClr>
                  </a:outerShdw>
                </a:effectLst>
              </a:rPr>
              <a:t>&amp; </a:t>
            </a:r>
            <a:r>
              <a:rPr lang="en-US" sz="3900" b="1" dirty="0" smtClean="0">
                <a:solidFill>
                  <a:schemeClr val="bg1"/>
                </a:solidFill>
                <a:effectLst>
                  <a:outerShdw blurRad="50800" dist="38100" dir="2700000" algn="tl" rotWithShape="0">
                    <a:schemeClr val="tx1">
                      <a:alpha val="43000"/>
                    </a:schemeClr>
                  </a:outerShdw>
                </a:effectLst>
              </a:rPr>
              <a:t>God Has Ceased Listening to My Pleas?</a:t>
            </a:r>
            <a:endParaRPr lang="en-US" sz="3900" b="1" dirty="0">
              <a:solidFill>
                <a:schemeClr val="bg1"/>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23740232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5">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p:cTn id="23"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5" dur="500" fill="hold"/>
                                        <p:tgtEl>
                                          <p:spTgt spid="5">
                                            <p:txEl>
                                              <p:pRg st="3" end="3"/>
                                            </p:txEl>
                                          </p:spTgt>
                                        </p:tgtEl>
                                        <p:attrNameLst>
                                          <p:attrName>ppt_x</p:attrName>
                                        </p:attrNameLst>
                                      </p:cBhvr>
                                      <p:tavLst>
                                        <p:tav tm="0">
                                          <p:val>
                                            <p:fltVal val="0.5"/>
                                          </p:val>
                                        </p:tav>
                                        <p:tav tm="100000">
                                          <p:val>
                                            <p:strVal val="#ppt_x"/>
                                          </p:val>
                                        </p:tav>
                                      </p:tavLst>
                                    </p:anim>
                                    <p:anim calcmode="lin" valueType="num">
                                      <p:cBhvr>
                                        <p:cTn id="26" dur="500" fill="hold"/>
                                        <p:tgtEl>
                                          <p:spTgt spid="5">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5">
                                            <p:txEl>
                                              <p:pRg st="4" end="4"/>
                                            </p:txEl>
                                          </p:spTgt>
                                        </p:tgtEl>
                                        <p:attrNameLst>
                                          <p:attrName>ppt_x</p:attrName>
                                        </p:attrNameLst>
                                      </p:cBhvr>
                                      <p:tavLst>
                                        <p:tav tm="0">
                                          <p:val>
                                            <p:fltVal val="0.5"/>
                                          </p:val>
                                        </p:tav>
                                        <p:tav tm="100000">
                                          <p:val>
                                            <p:strVal val="#ppt_x"/>
                                          </p:val>
                                        </p:tav>
                                      </p:tavLst>
                                    </p:anim>
                                    <p:anim calcmode="lin" valueType="num">
                                      <p:cBhvr>
                                        <p:cTn id="34" dur="500" fill="hold"/>
                                        <p:tgtEl>
                                          <p:spTgt spid="5">
                                            <p:txEl>
                                              <p:pRg st="4" end="4"/>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1210</TotalTime>
  <Words>481</Words>
  <Application>Microsoft Macintosh PowerPoint</Application>
  <PresentationFormat>On-screen Show (4:3)</PresentationFormat>
  <Paragraphs>71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“They Would Not Hear… and I Would Not Listen”</vt:lpstr>
      <vt:lpstr>Zechariah 7:8-13</vt:lpstr>
      <vt:lpstr>Zechariah 7:8-13</vt:lpstr>
      <vt:lpstr>Introduction to the Context</vt:lpstr>
      <vt:lpstr>The History Repeats Itself in Acts 22</vt:lpstr>
      <vt:lpstr>The History Repeats Itself in Acts 22</vt:lpstr>
      <vt:lpstr>The Same Thing Happens Today with Some Groups of People</vt:lpstr>
      <vt:lpstr>Is It Possible Same Problem May Exist with Brethren &amp; Word… </vt:lpstr>
      <vt:lpstr>If It Is Our Problem, We Need to Remember the Consequence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23</cp:revision>
  <dcterms:created xsi:type="dcterms:W3CDTF">2017-02-11T14:18:26Z</dcterms:created>
  <dcterms:modified xsi:type="dcterms:W3CDTF">2018-04-15T11:56:32Z</dcterms:modified>
</cp:coreProperties>
</file>