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FF"/>
    <a:srgbClr val="FFFF66"/>
    <a:srgbClr val="004442"/>
    <a:srgbClr val="006666"/>
    <a:srgbClr val="740000"/>
    <a:srgbClr val="460000"/>
    <a:srgbClr val="800000"/>
    <a:srgbClr val="1F3E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6" autoAdjust="0"/>
    <p:restoredTop sz="97213" autoAdjust="0"/>
  </p:normalViewPr>
  <p:slideViewPr>
    <p:cSldViewPr>
      <p:cViewPr varScale="1">
        <p:scale>
          <a:sx n="104" d="100"/>
          <a:sy n="104" d="100"/>
        </p:scale>
        <p:origin x="-12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4/7/18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438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</a:t>
            </a:r>
            <a:r>
              <a:rPr lang="en-US" sz="8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</a:t>
            </a:r>
            <a:r>
              <a:rPr lang="en-US" sz="8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8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Unity of Spirit: </a:t>
            </a:r>
            <a:r>
              <a:rPr lang="en-US" sz="72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Uniqueness of Truth</a:t>
            </a:r>
            <a:endParaRPr lang="en-US" sz="7200" b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6" y="5791200"/>
            <a:ext cx="9137194" cy="10668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 4:1-6</a:t>
            </a:r>
            <a:endParaRPr lang="en-US" sz="54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Bible - spotligh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0"/>
            <a:ext cx="78105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81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 4:1-6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8610600" cy="4677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I, therefore, the prisoner of the Lord, beseech you to walk worthy of the calling with which you were called,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with all lowliness and gentleness, with longsuffering, bearing with one another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 love,</a:t>
            </a:r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endeavoring to keep the unity of the Spirit in the bond of peace.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 is one body and one Spirit, just as you were called in one hope of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your calling; </a:t>
            </a:r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one Lord, one faith, one baptism;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one God and Father of all, who is above all, and through all, and in you all.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21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Uniqueness of the Call for Unity Based on Revealed Truth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800600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Body</a:t>
            </a:r>
            <a:endParaRPr lang="en-US" sz="2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church </a:t>
            </a:r>
            <a:r>
              <a:rPr lang="en-US" sz="2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Christ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built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Eph. 1:22-23 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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Col. 1:18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Matt. 16:18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Not “church of your choice”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 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Spirit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Holy Spirit (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Jn. 14:26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Revealed &amp; confirmed gospel</a:t>
            </a:r>
          </a:p>
          <a:p>
            <a:pPr marL="915988" lvl="3" indent="-231775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Jn. 16:12-13</a:t>
            </a:r>
          </a:p>
          <a:p>
            <a:pPr marL="915988" lvl="3" indent="-231775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Jn. 15:26-27</a:t>
            </a:r>
          </a:p>
          <a:p>
            <a:pPr marL="915988" lvl="3" indent="-231775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Mark 16:17-20 </a:t>
            </a:r>
            <a:r>
              <a:rPr lang="en-US" sz="2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</a:t>
            </a: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 1 Cor. 12</a:t>
            </a:r>
            <a:endParaRPr lang="en-US" sz="2100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Oneness doctrine, faith healing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Hope</a:t>
            </a:r>
            <a:endParaRPr lang="en-US" sz="2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Heavenly hope (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Pet. 1:3-4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Premillennialism…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648200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Lord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Jesus Christ (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2:36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4:12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 human ruler (Pope, etc.)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Faith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“The Faith” = Gospel revealed</a:t>
            </a:r>
          </a:p>
          <a:p>
            <a:pPr marL="915988" lvl="3" indent="-2317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Jude 3</a:t>
            </a:r>
          </a:p>
          <a:p>
            <a:pPr marL="915988" lvl="3" indent="-2317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1:16-17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many faiths, all acceptable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Baptism</a:t>
            </a:r>
            <a:endParaRPr lang="en-US" sz="2600" b="1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In name of Christ for remission</a:t>
            </a:r>
          </a:p>
          <a:p>
            <a:pPr marL="915988" lvl="2" indent="-2317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2:38</a:t>
            </a:r>
            <a:r>
              <a:rPr lang="en-US" sz="21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</a:t>
            </a: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22:16</a:t>
            </a:r>
          </a:p>
          <a:p>
            <a:pPr marL="915988" lvl="2" indent="-2317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Pet. 3:21 </a:t>
            </a:r>
            <a:r>
              <a:rPr lang="en-US" sz="21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</a:t>
            </a: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 Rom. 6:3-6</a:t>
            </a:r>
            <a:endParaRPr lang="en-US" sz="2100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saved by faith – before </a:t>
            </a:r>
            <a:r>
              <a:rPr lang="en-US" sz="23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bapt.</a:t>
            </a:r>
            <a:endParaRPr lang="en-US" sz="2600" dirty="0" smtClean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God &amp; Father of All</a:t>
            </a:r>
            <a:endParaRPr lang="en-US" sz="2600" b="1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Mt. 23:9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Cor. 8:4-6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Jn. 5:7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“Oneness,” Polytheism, etc.</a:t>
            </a:r>
            <a:endParaRPr lang="en-US" sz="26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000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4"/>
      <p:bldP spid="5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21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Uniqueness of the Call for Unity Based on Revealed Truth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724400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Body</a:t>
            </a:r>
            <a:endParaRPr lang="en-US" sz="2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church </a:t>
            </a:r>
            <a:r>
              <a:rPr lang="en-US" sz="2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Christ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built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Eph. 1:22-23 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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Col. 1:18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Matt. 16:18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Not “church of your choice”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 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Spirit</a:t>
            </a:r>
            <a:endParaRPr lang="en-US" sz="2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Holy Spirit (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Jn. 14:26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Revealed &amp; confirmed gospel</a:t>
            </a:r>
          </a:p>
          <a:p>
            <a:pPr marL="915988" lvl="3" indent="-231775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Jn. 16:12-13</a:t>
            </a:r>
          </a:p>
          <a:p>
            <a:pPr marL="915988" lvl="3" indent="-231775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Jn. 15:26-27</a:t>
            </a:r>
          </a:p>
          <a:p>
            <a:pPr marL="915988" lvl="3" indent="-231775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Mark 16:17-20 </a:t>
            </a:r>
            <a:r>
              <a:rPr lang="en-US" sz="2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</a:t>
            </a: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 1 Cor. 12</a:t>
            </a:r>
            <a:endParaRPr lang="en-US" sz="2100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Oneness doctrine, faith healing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Hope</a:t>
            </a:r>
            <a:endParaRPr lang="en-US" sz="2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Heavenly hope (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Pet. 1:3-4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Premillennialism…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648200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Lord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Jesus Christ (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2:36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4:12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 human ruler (Pope, etc.)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Faith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“The Faith” = Gospel revealed</a:t>
            </a:r>
          </a:p>
          <a:p>
            <a:pPr marL="915988" lvl="3" indent="-2317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Jude 3</a:t>
            </a:r>
          </a:p>
          <a:p>
            <a:pPr marL="915988" lvl="3" indent="-2317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1:16-17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many faiths, all acceptable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Baptism</a:t>
            </a:r>
            <a:endParaRPr lang="en-US" sz="2600" b="1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In name of Christ for remission</a:t>
            </a:r>
          </a:p>
          <a:p>
            <a:pPr marL="915988" lvl="2" indent="-2317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2:38</a:t>
            </a:r>
            <a:r>
              <a:rPr lang="en-US" sz="21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</a:t>
            </a: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22:16</a:t>
            </a:r>
          </a:p>
          <a:p>
            <a:pPr marL="915988" lvl="2" indent="-2317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Pet. 3:21 </a:t>
            </a:r>
            <a:r>
              <a:rPr lang="en-US" sz="21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</a:t>
            </a: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 Rom. 6:3-6</a:t>
            </a:r>
            <a:endParaRPr lang="en-US" sz="2100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saved by faith – before </a:t>
            </a:r>
            <a:r>
              <a:rPr lang="en-US" sz="23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bapt.</a:t>
            </a:r>
            <a:endParaRPr lang="en-US" sz="2600" dirty="0" smtClean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God &amp; Father of All</a:t>
            </a:r>
            <a:endParaRPr lang="en-US" sz="2600" b="1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Mt. 23:9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Cor. 8:4-6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Jn. 5:7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“Oneness,” Polytheism, etc.</a:t>
            </a:r>
            <a:endParaRPr lang="en-US" sz="26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40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If One of These Is Essential for Unity…</a:t>
            </a:r>
          </a:p>
          <a:p>
            <a:pPr algn="ctr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Why Are All Not Essential?</a:t>
            </a:r>
            <a:endParaRPr lang="en-US" sz="40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2256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21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Uniqueness of the Call for Unity Based on Revealed Truth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724400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Body</a:t>
            </a:r>
            <a:endParaRPr lang="en-US" sz="2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church </a:t>
            </a:r>
            <a:r>
              <a:rPr lang="en-US" sz="2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Christ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built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Eph. 1:22-23 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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Col. 1:18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Matt. 16:18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Not “church of your choice”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 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Spirit</a:t>
            </a:r>
            <a:endParaRPr lang="en-US" sz="2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Holy Spirit (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Jn. 14:26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Revealed &amp; confirmed gospel</a:t>
            </a:r>
          </a:p>
          <a:p>
            <a:pPr marL="915988" lvl="3" indent="-231775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Jn. 16:12-13</a:t>
            </a:r>
          </a:p>
          <a:p>
            <a:pPr marL="915988" lvl="3" indent="-231775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Jn. 15:26-27</a:t>
            </a:r>
          </a:p>
          <a:p>
            <a:pPr marL="915988" lvl="3" indent="-231775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Mark 16:17-20 </a:t>
            </a:r>
            <a:r>
              <a:rPr lang="en-US" sz="2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</a:t>
            </a: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 1 Cor. 12</a:t>
            </a:r>
            <a:endParaRPr lang="en-US" sz="2100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Oneness doctrine, faith healing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Hope</a:t>
            </a:r>
            <a:endParaRPr lang="en-US" sz="2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Heavenly hope (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Pet. 1:3-4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Premillennialism…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648200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Lord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Jesus Christ (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2:36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4:12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 human ruler (Pope, etc.)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Faith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“The Faith” = Gospel revealed</a:t>
            </a:r>
          </a:p>
          <a:p>
            <a:pPr marL="915988" lvl="3" indent="-2317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Jude 3</a:t>
            </a:r>
          </a:p>
          <a:p>
            <a:pPr marL="915988" lvl="3" indent="-2317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1:16-17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many faiths, all acceptable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Baptism</a:t>
            </a:r>
            <a:endParaRPr lang="en-US" sz="2600" b="1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In name of Christ for remission</a:t>
            </a:r>
          </a:p>
          <a:p>
            <a:pPr marL="915988" lvl="2" indent="-2317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2:38</a:t>
            </a:r>
            <a:r>
              <a:rPr lang="en-US" sz="21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</a:t>
            </a: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22:16</a:t>
            </a:r>
          </a:p>
          <a:p>
            <a:pPr marL="915988" lvl="2" indent="-2317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Pet. 3:21 </a:t>
            </a:r>
            <a:r>
              <a:rPr lang="en-US" sz="21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</a:t>
            </a: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 Rom. 6:3-6</a:t>
            </a:r>
            <a:endParaRPr lang="en-US" sz="2100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saved by faith – before </a:t>
            </a:r>
            <a:r>
              <a:rPr lang="en-US" sz="23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bapt.</a:t>
            </a:r>
            <a:endParaRPr lang="en-US" sz="2600" dirty="0" smtClean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God &amp; Father of All</a:t>
            </a:r>
            <a:endParaRPr lang="en-US" sz="2600" b="1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Mt. 23:9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Cor. 8:4-6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Jn. 5:7</a:t>
            </a:r>
          </a:p>
          <a:p>
            <a:pPr marL="574675" lvl="1" indent="-233363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6"/>
              </a:buClr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“Oneness,” Polytheism, etc.</a:t>
            </a:r>
            <a:endParaRPr lang="en-US" sz="26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40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If One of These Is Essential for Unity…</a:t>
            </a:r>
          </a:p>
          <a:p>
            <a:pPr algn="ctr">
              <a:lnSpc>
                <a:spcPct val="90000"/>
              </a:lnSpc>
            </a:pPr>
            <a:r>
              <a:rPr lang="en-US" sz="40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Why Are All Not Essential?</a:t>
            </a:r>
            <a:endParaRPr lang="en-US" sz="4000" b="1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8731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753</Words>
  <Application>Microsoft Macintosh PowerPoint</Application>
  <PresentationFormat>On-screen Show (4:3)</PresentationFormat>
  <Paragraphs>104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Unity of Spirit: Uniqueness of Truth</vt:lpstr>
      <vt:lpstr>Ephesians 4:1-6</vt:lpstr>
      <vt:lpstr>The Uniqueness of the Call for Unity Based on Revealed Truth</vt:lpstr>
      <vt:lpstr>The Uniqueness of the Call for Unity Based on Revealed Truth</vt:lpstr>
      <vt:lpstr>The Uniqueness of the Call for Unity Based on Revealed Truth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55</cp:revision>
  <dcterms:created xsi:type="dcterms:W3CDTF">2017-02-11T14:18:26Z</dcterms:created>
  <dcterms:modified xsi:type="dcterms:W3CDTF">2018-04-08T12:17:21Z</dcterms:modified>
</cp:coreProperties>
</file>