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5048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27754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45504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6359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7/25/18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0260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7/25/18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05432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7/25/18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86051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7/25/18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9786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7/25/18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24510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7/25/18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44399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7/25/18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67194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7/25/18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2598826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377D8B-250A-EF47-998D-3835B97BCD9A}"/>
              </a:ext>
            </a:extLst>
          </p:cNvPr>
          <p:cNvSpPr txBox="1"/>
          <p:nvPr/>
        </p:nvSpPr>
        <p:spPr>
          <a:xfrm>
            <a:off x="1397001" y="889844"/>
            <a:ext cx="6234544" cy="4524315"/>
          </a:xfrm>
          <a:prstGeom prst="rect">
            <a:avLst/>
          </a:prstGeom>
          <a:noFill/>
        </p:spPr>
        <p:txBody>
          <a:bodyPr wrap="square">
            <a:spAutoFit/>
          </a:bodyPr>
          <a:lstStyle/>
          <a:p>
            <a:r>
              <a:rPr lang="en-US" dirty="0"/>
              <a:t>3 “Blessed are the poor in spirit,For theirs is the kingdom of heaven.</a:t>
            </a:r>
          </a:p>
          <a:p>
            <a:r>
              <a:rPr lang="en-US" dirty="0"/>
              <a:t>4 Blessed are those who mourn,For they shall be comforted.</a:t>
            </a:r>
          </a:p>
          <a:p>
            <a:r>
              <a:rPr lang="en-US" dirty="0"/>
              <a:t>5 Blessed are the meek,For they shall inherit the earth.</a:t>
            </a:r>
          </a:p>
          <a:p>
            <a:r>
              <a:rPr lang="en-US" dirty="0"/>
              <a:t>6 Blessed are those who hunger and thirst for righteousness,For they shall be filled.</a:t>
            </a:r>
          </a:p>
          <a:p>
            <a:r>
              <a:rPr lang="en-US" dirty="0"/>
              <a:t>7 Blessed are the merciful,For they shall obtain mercy.</a:t>
            </a:r>
          </a:p>
          <a:p>
            <a:r>
              <a:rPr lang="en-US" dirty="0"/>
              <a:t>8 Blessed are the pure in heart,For they shall see God.</a:t>
            </a:r>
          </a:p>
          <a:p>
            <a:r>
              <a:rPr lang="en-US" dirty="0"/>
              <a:t>9 Blessed are the peacemakers,For they shall be called sons of God.</a:t>
            </a:r>
          </a:p>
          <a:p>
            <a:r>
              <a:rPr lang="en-US" dirty="0"/>
              <a:t>10 Blessed are those who are persecuted for righteousness’ sake,For theirs is the kingdom of heaven.</a:t>
            </a:r>
          </a:p>
          <a:p>
            <a:r>
              <a:rPr lang="en-US" dirty="0"/>
              <a:t>11 “Blessed are you when they revile and persecute you, and say all kinds of evil against you falsely for My sake. 12 Rejoice and be exceedingly glad, for great is your reward in heaven, for so they persecuted the prophets who were before you.</a:t>
            </a:r>
          </a:p>
        </p:txBody>
      </p:sp>
    </p:spTree>
    <p:extLst>
      <p:ext uri="{BB962C8B-B14F-4D97-AF65-F5344CB8AC3E}">
        <p14:creationId xmlns:p14="http://schemas.microsoft.com/office/powerpoint/2010/main" val="31572905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1</Slides>
  <Notes>0</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revision>1</cp:revision>
  <dcterms:modified xsi:type="dcterms:W3CDTF">2018-07-25T15:28:34Z</dcterms:modified>
</cp:coreProperties>
</file>