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5" r:id="rId8"/>
    <p:sldId id="262" r:id="rId9"/>
    <p:sldId id="268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5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2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7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6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5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7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1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8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5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0BB-3317-4FC8-80A7-34ECA5EF7CC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F96A-005B-445D-A7A1-E18B53C7F8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1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598DF-E676-4AE1-9420-85E0BEC7E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D700E-D156-48EB-8473-0C12530243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062C-3812-44A9-8ECA-ED4E43840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33EC-18D8-4370-BE47-DAD5F6C2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Therefore “let us consider one another” (Hebrews 10:25 Phil. 2:3-4)</a:t>
            </a:r>
          </a:p>
          <a:p>
            <a:pPr lvl="1"/>
            <a:r>
              <a:rPr lang="en-US" sz="2800" dirty="0"/>
              <a:t>To “provoke” unto “love and good works”</a:t>
            </a:r>
          </a:p>
        </p:txBody>
      </p:sp>
    </p:spTree>
    <p:extLst>
      <p:ext uri="{BB962C8B-B14F-4D97-AF65-F5344CB8AC3E}">
        <p14:creationId xmlns:p14="http://schemas.microsoft.com/office/powerpoint/2010/main" val="29904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062C-3812-44A9-8ECA-ED4E43840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33EC-18D8-4370-BE47-DAD5F6C2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Therefore “let us consider one another” (Hebrews 10:25 Phil. 2:3-4)</a:t>
            </a:r>
          </a:p>
          <a:p>
            <a:pPr lvl="1"/>
            <a:r>
              <a:rPr lang="en-US" sz="2800" dirty="0"/>
              <a:t>To “Provoke” unto “love and good works”</a:t>
            </a:r>
          </a:p>
          <a:p>
            <a:pPr lvl="1"/>
            <a:r>
              <a:rPr lang="en-US" sz="2800" dirty="0"/>
              <a:t>Not “forsaking” the “assembling” together        </a:t>
            </a:r>
            <a:r>
              <a:rPr lang="en-US" sz="2800" dirty="0">
                <a:solidFill>
                  <a:srgbClr val="00B050"/>
                </a:solidFill>
              </a:rPr>
              <a:t>(2 Tim. 4:10, 16, 2 Cor. 4:9, Heb. 13:5, Eph. 5:18-19, Col. 3:16)</a:t>
            </a:r>
          </a:p>
        </p:txBody>
      </p:sp>
    </p:spTree>
    <p:extLst>
      <p:ext uri="{BB962C8B-B14F-4D97-AF65-F5344CB8AC3E}">
        <p14:creationId xmlns:p14="http://schemas.microsoft.com/office/powerpoint/2010/main" val="219318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062C-3812-44A9-8ECA-ED4E43840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33EC-18D8-4370-BE47-DAD5F6C2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Therefore “let us consider one another” (Hebrews 10:25 Phil. 2:3-4)</a:t>
            </a:r>
          </a:p>
          <a:p>
            <a:pPr lvl="1"/>
            <a:r>
              <a:rPr lang="en-US" sz="2800" dirty="0"/>
              <a:t>To “Provoke” unto “love and good works”</a:t>
            </a:r>
          </a:p>
          <a:p>
            <a:pPr lvl="1"/>
            <a:r>
              <a:rPr lang="en-US" sz="2800" dirty="0"/>
              <a:t>Not “forsaking” the “assembling” together        (2 Tim. 4:10, 16, 2 Cor. 4:9, Heb. 13:5, Eph. 5:18-19, Col. 3:16)</a:t>
            </a:r>
          </a:p>
          <a:p>
            <a:pPr lvl="1"/>
            <a:r>
              <a:rPr lang="en-US" sz="2800" dirty="0"/>
              <a:t>But “exhorting” one another – especially when facing difficult times </a:t>
            </a:r>
            <a:r>
              <a:rPr lang="en-US" sz="2800" dirty="0">
                <a:solidFill>
                  <a:srgbClr val="00B050"/>
                </a:solidFill>
              </a:rPr>
              <a:t>(Heb. 10:25, 3:13, 13:22)</a:t>
            </a:r>
          </a:p>
        </p:txBody>
      </p:sp>
    </p:spTree>
    <p:extLst>
      <p:ext uri="{BB962C8B-B14F-4D97-AF65-F5344CB8AC3E}">
        <p14:creationId xmlns:p14="http://schemas.microsoft.com/office/powerpoint/2010/main" val="261547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3176893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927292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F66D9-F937-41C0-9EBD-C7CC14376565}"/>
              </a:ext>
            </a:extLst>
          </p:cNvPr>
          <p:cNvSpPr txBox="1"/>
          <p:nvPr/>
        </p:nvSpPr>
        <p:spPr>
          <a:xfrm>
            <a:off x="240118" y="4445174"/>
            <a:ext cx="2865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Therefore, Let us draw near to God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42A6A-A86A-4740-A7AD-DD4D9D1FC7C6}"/>
              </a:ext>
            </a:extLst>
          </p:cNvPr>
          <p:cNvSpPr txBox="1"/>
          <p:nvPr/>
        </p:nvSpPr>
        <p:spPr>
          <a:xfrm>
            <a:off x="3417485" y="5222450"/>
            <a:ext cx="2620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hold fast our confession of hope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B0301-D281-4330-84DD-A6E19D799F09}"/>
              </a:ext>
            </a:extLst>
          </p:cNvPr>
          <p:cNvSpPr txBox="1"/>
          <p:nvPr/>
        </p:nvSpPr>
        <p:spPr>
          <a:xfrm>
            <a:off x="6579909" y="4442678"/>
            <a:ext cx="2224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consider one another…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7552D-AA81-4BA0-95D0-5588DCC84F4D}"/>
              </a:ext>
            </a:extLst>
          </p:cNvPr>
          <p:cNvSpPr txBox="1"/>
          <p:nvPr/>
        </p:nvSpPr>
        <p:spPr>
          <a:xfrm>
            <a:off x="395928" y="784413"/>
            <a:ext cx="8691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6956-C861-470E-B7F6-F165321B714C}"/>
              </a:ext>
            </a:extLst>
          </p:cNvPr>
          <p:cNvSpPr txBox="1"/>
          <p:nvPr/>
        </p:nvSpPr>
        <p:spPr>
          <a:xfrm>
            <a:off x="334922" y="1658191"/>
            <a:ext cx="862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4888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3176893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927292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F66D9-F937-41C0-9EBD-C7CC14376565}"/>
              </a:ext>
            </a:extLst>
          </p:cNvPr>
          <p:cNvSpPr txBox="1"/>
          <p:nvPr/>
        </p:nvSpPr>
        <p:spPr>
          <a:xfrm>
            <a:off x="240118" y="4445174"/>
            <a:ext cx="2865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Therefore, Let us draw near to God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42A6A-A86A-4740-A7AD-DD4D9D1FC7C6}"/>
              </a:ext>
            </a:extLst>
          </p:cNvPr>
          <p:cNvSpPr txBox="1"/>
          <p:nvPr/>
        </p:nvSpPr>
        <p:spPr>
          <a:xfrm>
            <a:off x="3417485" y="5222450"/>
            <a:ext cx="2620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hold fast our confession of hope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B0301-D281-4330-84DD-A6E19D799F09}"/>
              </a:ext>
            </a:extLst>
          </p:cNvPr>
          <p:cNvSpPr txBox="1"/>
          <p:nvPr/>
        </p:nvSpPr>
        <p:spPr>
          <a:xfrm>
            <a:off x="6579909" y="4442678"/>
            <a:ext cx="2224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consider one another…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AC27A3-3A21-4C5E-A750-273E36C50A89}"/>
              </a:ext>
            </a:extLst>
          </p:cNvPr>
          <p:cNvSpPr txBox="1"/>
          <p:nvPr/>
        </p:nvSpPr>
        <p:spPr>
          <a:xfrm>
            <a:off x="1206631" y="250555"/>
            <a:ext cx="7937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about God’s people who apostatize?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7552D-AA81-4BA0-95D0-5588DCC84F4D}"/>
              </a:ext>
            </a:extLst>
          </p:cNvPr>
          <p:cNvSpPr txBox="1"/>
          <p:nvPr/>
        </p:nvSpPr>
        <p:spPr>
          <a:xfrm>
            <a:off x="395928" y="784413"/>
            <a:ext cx="8691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6956-C861-470E-B7F6-F165321B714C}"/>
              </a:ext>
            </a:extLst>
          </p:cNvPr>
          <p:cNvSpPr txBox="1"/>
          <p:nvPr/>
        </p:nvSpPr>
        <p:spPr>
          <a:xfrm>
            <a:off x="334922" y="1658191"/>
            <a:ext cx="862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346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3176893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927292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F66D9-F937-41C0-9EBD-C7CC14376565}"/>
              </a:ext>
            </a:extLst>
          </p:cNvPr>
          <p:cNvSpPr txBox="1"/>
          <p:nvPr/>
        </p:nvSpPr>
        <p:spPr>
          <a:xfrm>
            <a:off x="240118" y="4445174"/>
            <a:ext cx="2865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Therefore, Let us draw near to God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42A6A-A86A-4740-A7AD-DD4D9D1FC7C6}"/>
              </a:ext>
            </a:extLst>
          </p:cNvPr>
          <p:cNvSpPr txBox="1"/>
          <p:nvPr/>
        </p:nvSpPr>
        <p:spPr>
          <a:xfrm>
            <a:off x="3417485" y="5222450"/>
            <a:ext cx="2620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hold fast our confession of hope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B0301-D281-4330-84DD-A6E19D799F09}"/>
              </a:ext>
            </a:extLst>
          </p:cNvPr>
          <p:cNvSpPr txBox="1"/>
          <p:nvPr/>
        </p:nvSpPr>
        <p:spPr>
          <a:xfrm>
            <a:off x="6579909" y="4442678"/>
            <a:ext cx="2224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consider one another…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AC27A3-3A21-4C5E-A750-273E36C50A89}"/>
              </a:ext>
            </a:extLst>
          </p:cNvPr>
          <p:cNvSpPr txBox="1"/>
          <p:nvPr/>
        </p:nvSpPr>
        <p:spPr>
          <a:xfrm>
            <a:off x="1206631" y="250555"/>
            <a:ext cx="7937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about God’s people who apostatize?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7552D-AA81-4BA0-95D0-5588DCC84F4D}"/>
              </a:ext>
            </a:extLst>
          </p:cNvPr>
          <p:cNvSpPr txBox="1"/>
          <p:nvPr/>
        </p:nvSpPr>
        <p:spPr>
          <a:xfrm>
            <a:off x="395928" y="784413"/>
            <a:ext cx="8691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Who trampled under foot the Son of God – counts sanctifying blood as unholy – has insulted Sprit of grace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6956-C861-470E-B7F6-F165321B714C}"/>
              </a:ext>
            </a:extLst>
          </p:cNvPr>
          <p:cNvSpPr txBox="1"/>
          <p:nvPr/>
        </p:nvSpPr>
        <p:spPr>
          <a:xfrm>
            <a:off x="334922" y="1658191"/>
            <a:ext cx="862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776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3176893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927292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F66D9-F937-41C0-9EBD-C7CC14376565}"/>
              </a:ext>
            </a:extLst>
          </p:cNvPr>
          <p:cNvSpPr txBox="1"/>
          <p:nvPr/>
        </p:nvSpPr>
        <p:spPr>
          <a:xfrm>
            <a:off x="240118" y="4445174"/>
            <a:ext cx="2865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Therefore, Let us draw near to God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42A6A-A86A-4740-A7AD-DD4D9D1FC7C6}"/>
              </a:ext>
            </a:extLst>
          </p:cNvPr>
          <p:cNvSpPr txBox="1"/>
          <p:nvPr/>
        </p:nvSpPr>
        <p:spPr>
          <a:xfrm>
            <a:off x="3417485" y="5222450"/>
            <a:ext cx="2620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hold fast our confession of hope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B0301-D281-4330-84DD-A6E19D799F09}"/>
              </a:ext>
            </a:extLst>
          </p:cNvPr>
          <p:cNvSpPr txBox="1"/>
          <p:nvPr/>
        </p:nvSpPr>
        <p:spPr>
          <a:xfrm>
            <a:off x="6579909" y="4442678"/>
            <a:ext cx="2224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consider one another…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AC27A3-3A21-4C5E-A750-273E36C50A89}"/>
              </a:ext>
            </a:extLst>
          </p:cNvPr>
          <p:cNvSpPr txBox="1"/>
          <p:nvPr/>
        </p:nvSpPr>
        <p:spPr>
          <a:xfrm>
            <a:off x="1206631" y="250555"/>
            <a:ext cx="7937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about God’s people who apostatize?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7552D-AA81-4BA0-95D0-5588DCC84F4D}"/>
              </a:ext>
            </a:extLst>
          </p:cNvPr>
          <p:cNvSpPr txBox="1"/>
          <p:nvPr/>
        </p:nvSpPr>
        <p:spPr>
          <a:xfrm>
            <a:off x="395928" y="784413"/>
            <a:ext cx="8691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Who trampled under foot the Son of God – counts sanctifying blood as unholy – has insulted Sprit of grace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6956-C861-470E-B7F6-F165321B714C}"/>
              </a:ext>
            </a:extLst>
          </p:cNvPr>
          <p:cNvSpPr txBox="1"/>
          <p:nvPr/>
        </p:nvSpPr>
        <p:spPr>
          <a:xfrm>
            <a:off x="334922" y="1658191"/>
            <a:ext cx="8620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2800" b="1" dirty="0"/>
              <a:t>Vengeance not only belongs to God - The Lord will judge “His People”</a:t>
            </a:r>
          </a:p>
        </p:txBody>
      </p:sp>
    </p:spTree>
    <p:extLst>
      <p:ext uri="{BB962C8B-B14F-4D97-AF65-F5344CB8AC3E}">
        <p14:creationId xmlns:p14="http://schemas.microsoft.com/office/powerpoint/2010/main" val="2340811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3176893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927292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7F66D9-F937-41C0-9EBD-C7CC14376565}"/>
              </a:ext>
            </a:extLst>
          </p:cNvPr>
          <p:cNvSpPr txBox="1"/>
          <p:nvPr/>
        </p:nvSpPr>
        <p:spPr>
          <a:xfrm>
            <a:off x="240118" y="4445174"/>
            <a:ext cx="2865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Therefore, Let us draw near to God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42A6A-A86A-4740-A7AD-DD4D9D1FC7C6}"/>
              </a:ext>
            </a:extLst>
          </p:cNvPr>
          <p:cNvSpPr txBox="1"/>
          <p:nvPr/>
        </p:nvSpPr>
        <p:spPr>
          <a:xfrm>
            <a:off x="3417485" y="5222450"/>
            <a:ext cx="2620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hold fast our confession of hope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1B0301-D281-4330-84DD-A6E19D799F09}"/>
              </a:ext>
            </a:extLst>
          </p:cNvPr>
          <p:cNvSpPr txBox="1"/>
          <p:nvPr/>
        </p:nvSpPr>
        <p:spPr>
          <a:xfrm>
            <a:off x="6579909" y="4442678"/>
            <a:ext cx="2224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Let us consider one another…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AC27A3-3A21-4C5E-A750-273E36C50A89}"/>
              </a:ext>
            </a:extLst>
          </p:cNvPr>
          <p:cNvSpPr txBox="1"/>
          <p:nvPr/>
        </p:nvSpPr>
        <p:spPr>
          <a:xfrm>
            <a:off x="1206631" y="250555"/>
            <a:ext cx="7937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about God’s people who apostatize?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7552D-AA81-4BA0-95D0-5588DCC84F4D}"/>
              </a:ext>
            </a:extLst>
          </p:cNvPr>
          <p:cNvSpPr txBox="1"/>
          <p:nvPr/>
        </p:nvSpPr>
        <p:spPr>
          <a:xfrm>
            <a:off x="395928" y="784413"/>
            <a:ext cx="8691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Who trampled under foot the Son of God – counts sanctifying blood as unholy – has insulted Sprit of grace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6956-C861-470E-B7F6-F165321B714C}"/>
              </a:ext>
            </a:extLst>
          </p:cNvPr>
          <p:cNvSpPr txBox="1"/>
          <p:nvPr/>
        </p:nvSpPr>
        <p:spPr>
          <a:xfrm>
            <a:off x="334922" y="1658191"/>
            <a:ext cx="8620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2800" b="1" dirty="0"/>
              <a:t>Vengeance not only belongs to God - The Lord will judge “His People”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E4A0B9-59C2-46C4-89C5-12F7916694FE}"/>
              </a:ext>
            </a:extLst>
          </p:cNvPr>
          <p:cNvSpPr txBox="1"/>
          <p:nvPr/>
        </p:nvSpPr>
        <p:spPr>
          <a:xfrm>
            <a:off x="2158737" y="2497289"/>
            <a:ext cx="53827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Fearful thing  to fall into the hands of the living God! </a:t>
            </a:r>
          </a:p>
        </p:txBody>
      </p:sp>
    </p:spTree>
    <p:extLst>
      <p:ext uri="{BB962C8B-B14F-4D97-AF65-F5344CB8AC3E}">
        <p14:creationId xmlns:p14="http://schemas.microsoft.com/office/powerpoint/2010/main" val="3120272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598DF-E676-4AE1-9420-85E0BEC7E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D700E-D156-48EB-8473-0C12530243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3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2434721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796347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</p:spTree>
    <p:extLst>
      <p:ext uri="{BB962C8B-B14F-4D97-AF65-F5344CB8AC3E}">
        <p14:creationId xmlns:p14="http://schemas.microsoft.com/office/powerpoint/2010/main" val="155838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2434721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796347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040E0-D8EB-4731-931E-089280608266}"/>
              </a:ext>
            </a:extLst>
          </p:cNvPr>
          <p:cNvSpPr txBox="1"/>
          <p:nvPr/>
        </p:nvSpPr>
        <p:spPr>
          <a:xfrm>
            <a:off x="791853" y="881781"/>
            <a:ext cx="6749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How bold are you to stand in the presence of  God – Holy, Holy, Holy (Isa 6:3-5)</a:t>
            </a:r>
          </a:p>
        </p:txBody>
      </p:sp>
    </p:spTree>
    <p:extLst>
      <p:ext uri="{BB962C8B-B14F-4D97-AF65-F5344CB8AC3E}">
        <p14:creationId xmlns:p14="http://schemas.microsoft.com/office/powerpoint/2010/main" val="290862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62F8C3-A7E4-4371-97F1-E0A757230D5A}"/>
              </a:ext>
            </a:extLst>
          </p:cNvPr>
          <p:cNvSpPr/>
          <p:nvPr/>
        </p:nvSpPr>
        <p:spPr>
          <a:xfrm>
            <a:off x="1672992" y="2434721"/>
            <a:ext cx="6137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B050"/>
                </a:solidFill>
                <a:effectLst/>
              </a:rPr>
              <a:t>New and Living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9CC2A-8226-414E-8594-866E4DAC9F2C}"/>
              </a:ext>
            </a:extLst>
          </p:cNvPr>
          <p:cNvSpPr txBox="1"/>
          <p:nvPr/>
        </p:nvSpPr>
        <p:spPr>
          <a:xfrm>
            <a:off x="2436829" y="3796347"/>
            <a:ext cx="4270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10:20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040E0-D8EB-4731-931E-089280608266}"/>
              </a:ext>
            </a:extLst>
          </p:cNvPr>
          <p:cNvSpPr txBox="1"/>
          <p:nvPr/>
        </p:nvSpPr>
        <p:spPr>
          <a:xfrm>
            <a:off x="791853" y="881781"/>
            <a:ext cx="6749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How bold are you to stand in the presence of  God – Holy, Holy, Holy (Isa 6:3-5)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8C701-4BA0-4247-8D2C-BF497C1411B5}"/>
              </a:ext>
            </a:extLst>
          </p:cNvPr>
          <p:cNvSpPr txBox="1"/>
          <p:nvPr/>
        </p:nvSpPr>
        <p:spPr>
          <a:xfrm>
            <a:off x="2045618" y="5078936"/>
            <a:ext cx="68909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Let us see the knowledge the inspired Hebrew writer offers so we </a:t>
            </a:r>
            <a:r>
              <a:rPr lang="en-US" sz="2800" b="1" dirty="0">
                <a:solidFill>
                  <a:srgbClr val="00B050"/>
                </a:solidFill>
              </a:rPr>
              <a:t>“can have boldness to enter the Holiest…” </a:t>
            </a:r>
            <a:r>
              <a:rPr lang="en-US" sz="2800" b="1" dirty="0"/>
              <a:t>(Heb. 10: 19)</a:t>
            </a:r>
          </a:p>
        </p:txBody>
      </p:sp>
    </p:spTree>
    <p:extLst>
      <p:ext uri="{BB962C8B-B14F-4D97-AF65-F5344CB8AC3E}">
        <p14:creationId xmlns:p14="http://schemas.microsoft.com/office/powerpoint/2010/main" val="90836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3B92-8A48-45EA-A129-C7D6A2CD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F702-3772-4D6E-866B-16FF4EBD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Fresh and Living because it is connected with Jesus Christ </a:t>
            </a:r>
            <a:r>
              <a:rPr lang="en-US" sz="3200" dirty="0">
                <a:solidFill>
                  <a:srgbClr val="00B050"/>
                </a:solidFill>
              </a:rPr>
              <a:t>(Jn. 14:3-6, I Pet. 2:4)</a:t>
            </a:r>
          </a:p>
        </p:txBody>
      </p:sp>
    </p:spTree>
    <p:extLst>
      <p:ext uri="{BB962C8B-B14F-4D97-AF65-F5344CB8AC3E}">
        <p14:creationId xmlns:p14="http://schemas.microsoft.com/office/powerpoint/2010/main" val="389526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3B92-8A48-45EA-A129-C7D6A2CD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F702-3772-4D6E-866B-16FF4EBD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Fresh and Living because it is connected with Jesus Christ (Jn. 14:3-6, I Pet. 2:4)</a:t>
            </a:r>
          </a:p>
          <a:p>
            <a:r>
              <a:rPr lang="en-US" sz="3200" dirty="0"/>
              <a:t>Provides access to Holiest through Him : blood, flesh (veil), High Priest (</a:t>
            </a:r>
            <a:r>
              <a:rPr lang="en-US" sz="3200" dirty="0">
                <a:solidFill>
                  <a:srgbClr val="00B050"/>
                </a:solidFill>
              </a:rPr>
              <a:t>Heb. 10:20-21, Heb. 9:3, 7:24-25) </a:t>
            </a:r>
          </a:p>
        </p:txBody>
      </p:sp>
    </p:spTree>
    <p:extLst>
      <p:ext uri="{BB962C8B-B14F-4D97-AF65-F5344CB8AC3E}">
        <p14:creationId xmlns:p14="http://schemas.microsoft.com/office/powerpoint/2010/main" val="189295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3B92-8A48-45EA-A129-C7D6A2CD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F702-3772-4D6E-866B-16FF4EBD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Therefore, “let us draw near” – to God   (Heb. 10: 20:22, I Pet. 1:2). </a:t>
            </a:r>
          </a:p>
          <a:p>
            <a:pPr lvl="1"/>
            <a:r>
              <a:rPr lang="en-US" sz="2800" dirty="0"/>
              <a:t>The “genuine heart” of the Christian: fully assured - by faith </a:t>
            </a:r>
          </a:p>
          <a:p>
            <a:pPr lvl="1"/>
            <a:r>
              <a:rPr lang="en-US" sz="2800" dirty="0"/>
              <a:t>“Heart sprinkled clean from evil conscience –body washed with pure water” - United to Christ and His blood through baptism </a:t>
            </a:r>
            <a:r>
              <a:rPr lang="en-US" sz="2800" dirty="0">
                <a:solidFill>
                  <a:srgbClr val="00B050"/>
                </a:solidFill>
              </a:rPr>
              <a:t>(Rom. 6:3, Gal. 3:26-27, Heb. 9:14, I Peter 3:21)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8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3B92-8A48-45EA-A129-C7D6A2CD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F702-3772-4D6E-866B-16FF4EBD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b="1" dirty="0"/>
              <a:t>Therefore, “let us hold fast” –              (Heb. 10:23)</a:t>
            </a:r>
          </a:p>
          <a:p>
            <a:pPr lvl="1"/>
            <a:r>
              <a:rPr lang="en-US" sz="3000" dirty="0"/>
              <a:t>Ready to speak what is genuinely in our heart - The “confession” of our hope              </a:t>
            </a:r>
            <a:r>
              <a:rPr lang="en-US" sz="3000" dirty="0">
                <a:solidFill>
                  <a:srgbClr val="00B050"/>
                </a:solidFill>
              </a:rPr>
              <a:t>(I Pet. 1:3-4, I Pet. 3:15)</a:t>
            </a:r>
          </a:p>
          <a:p>
            <a:pPr marL="457200" lvl="1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7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13B92-8A48-45EA-A129-C7D6A2CD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New and Living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0F702-3772-4D6E-866B-16FF4EBD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b="1" dirty="0"/>
              <a:t>Therefore, “let us hold fast” –              (Heb. 10:23)</a:t>
            </a:r>
          </a:p>
          <a:p>
            <a:pPr lvl="1"/>
            <a:r>
              <a:rPr lang="en-US" sz="3000" dirty="0"/>
              <a:t>Ready to speak what is genuinely in our heart - The “confession” of our hope              (I Pet. 1:3-4, I Pet. 3:15)</a:t>
            </a:r>
          </a:p>
          <a:p>
            <a:pPr lvl="1"/>
            <a:r>
              <a:rPr lang="en-US" sz="3000" dirty="0"/>
              <a:t>Not wavering – standing firm because God is faithful who promised us the inheritance we hope for (</a:t>
            </a:r>
            <a:r>
              <a:rPr lang="en-US" sz="3000" dirty="0">
                <a:solidFill>
                  <a:srgbClr val="00B050"/>
                </a:solidFill>
              </a:rPr>
              <a:t>Titus 1:2, Rom. 4:21, Heb. 11:11)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3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831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New and Living Way…</vt:lpstr>
      <vt:lpstr>New and Living Way…</vt:lpstr>
      <vt:lpstr>New and Living Way…</vt:lpstr>
      <vt:lpstr>New and Living Way…</vt:lpstr>
      <vt:lpstr>New and Living Way…</vt:lpstr>
      <vt:lpstr>New and Living Way…</vt:lpstr>
      <vt:lpstr>New and Living Way…</vt:lpstr>
      <vt:lpstr>New and Living Way…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14</cp:revision>
  <dcterms:created xsi:type="dcterms:W3CDTF">2018-07-20T18:36:55Z</dcterms:created>
  <dcterms:modified xsi:type="dcterms:W3CDTF">2018-07-20T22:45:14Z</dcterms:modified>
</cp:coreProperties>
</file>