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1" r:id="rId2"/>
    <p:sldId id="266" r:id="rId3"/>
    <p:sldId id="259" r:id="rId4"/>
    <p:sldId id="262" r:id="rId5"/>
    <p:sldId id="263" r:id="rId6"/>
    <p:sldId id="282" r:id="rId7"/>
    <p:sldId id="267" r:id="rId8"/>
    <p:sldId id="256" r:id="rId9"/>
    <p:sldId id="261" r:id="rId10"/>
    <p:sldId id="265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sto MT" panose="02040603050505030304" pitchFamily="18" charset="77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sto MT" panose="02040603050505030304" pitchFamily="18" charset="77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sto MT" panose="02040603050505030304" pitchFamily="18" charset="77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sto MT" panose="02040603050505030304" pitchFamily="18" charset="77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sto MT" panose="02040603050505030304" pitchFamily="18" charset="77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sto MT" panose="02040603050505030304" pitchFamily="18" charset="77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sto MT" panose="02040603050505030304" pitchFamily="18" charset="77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sto MT" panose="02040603050505030304" pitchFamily="18" charset="77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sto MT" panose="02040603050505030304" pitchFamily="18" charset="77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43"/>
  </p:normalViewPr>
  <p:slideViewPr>
    <p:cSldViewPr>
      <p:cViewPr varScale="1">
        <p:scale>
          <a:sx n="100" d="100"/>
          <a:sy n="100" d="100"/>
        </p:scale>
        <p:origin x="184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13BC0E6-E453-9A40-BBC7-33F2E4B5F0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sto MT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4EBD023-53A7-AB41-84B2-8CB063C4495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sto MT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8C59933A-36B2-4A4A-8D9F-8180C43231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AEABA559-16D2-8440-928E-964EBE211A9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05BCFF68-FDE9-2941-87AE-BED24127E1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A014DC0-3CE6-ED4D-BC83-A28A489296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sto MT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5AFB7B7-A2ED-1041-A17B-99C45A0AF88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sto MT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FEE6DE37-74F6-2F4E-89A9-DDD655BB347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F258D582-CB26-7D4A-B746-8152330853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DD0D8976-0502-2346-9E9B-87A7A79335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sto MT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59FC32F3-7BC6-AB47-BCFA-4A9F1D09F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993016-2F37-0441-866B-B5B70BC9D4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>
            <a:extLst>
              <a:ext uri="{FF2B5EF4-FFF2-40B4-BE49-F238E27FC236}">
                <a16:creationId xmlns:a16="http://schemas.microsoft.com/office/drawing/2014/main" id="{B4D48657-2665-9343-8E2C-52B34C151D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17410" name="Rectangle 7">
            <a:extLst>
              <a:ext uri="{FF2B5EF4-FFF2-40B4-BE49-F238E27FC236}">
                <a16:creationId xmlns:a16="http://schemas.microsoft.com/office/drawing/2014/main" id="{23E5CE0F-7291-E94A-B21F-08419C582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4CAC8427-5AF8-2140-B97A-A7CE8E847793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9670FA0-8382-4B4C-8263-B1EF3714DA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2E98627-DABE-8E4C-903D-8D67B5547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6">
            <a:extLst>
              <a:ext uri="{FF2B5EF4-FFF2-40B4-BE49-F238E27FC236}">
                <a16:creationId xmlns:a16="http://schemas.microsoft.com/office/drawing/2014/main" id="{FF10F73F-CB5E-6F42-BF67-47719CA203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50178" name="Rectangle 7">
            <a:extLst>
              <a:ext uri="{FF2B5EF4-FFF2-40B4-BE49-F238E27FC236}">
                <a16:creationId xmlns:a16="http://schemas.microsoft.com/office/drawing/2014/main" id="{705C8C20-85A0-C340-BF81-282DE8461D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2DC24E9B-0145-904C-9A26-EDA1CC95629D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B4B5FE38-5278-DA43-8454-6263CC5B45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941525D7-1C4F-FB40-9E78-E5B9F6DF1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>
            <a:extLst>
              <a:ext uri="{FF2B5EF4-FFF2-40B4-BE49-F238E27FC236}">
                <a16:creationId xmlns:a16="http://schemas.microsoft.com/office/drawing/2014/main" id="{3CAB0F37-0116-BB4F-B007-7C9203D00F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25602" name="Rectangle 7">
            <a:extLst>
              <a:ext uri="{FF2B5EF4-FFF2-40B4-BE49-F238E27FC236}">
                <a16:creationId xmlns:a16="http://schemas.microsoft.com/office/drawing/2014/main" id="{336FE39F-920C-5B4D-99F6-17AAD895F3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9EFB16C7-845C-814E-A4F6-F70C6AE9848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1AF3575-BB66-6E44-94F2-A60C553FA3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C4EF97D-4A26-4946-A170-D9D4AFEA9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>
            <a:extLst>
              <a:ext uri="{FF2B5EF4-FFF2-40B4-BE49-F238E27FC236}">
                <a16:creationId xmlns:a16="http://schemas.microsoft.com/office/drawing/2014/main" id="{C0EBE97A-F7B8-AC46-8FEE-A90D0A300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31746" name="Rectangle 7">
            <a:extLst>
              <a:ext uri="{FF2B5EF4-FFF2-40B4-BE49-F238E27FC236}">
                <a16:creationId xmlns:a16="http://schemas.microsoft.com/office/drawing/2014/main" id="{D52537FF-02DC-AE49-9B5A-B5E45B1C5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BE74A762-9DF8-3549-BBD0-E987030A116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2A5FAC0-8EAF-5B45-BC84-1028589335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D3CF418-D3E4-D644-9346-65F71493DD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6">
            <a:extLst>
              <a:ext uri="{FF2B5EF4-FFF2-40B4-BE49-F238E27FC236}">
                <a16:creationId xmlns:a16="http://schemas.microsoft.com/office/drawing/2014/main" id="{A0E12362-07A9-A04E-839F-48753AEC64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33794" name="Rectangle 7">
            <a:extLst>
              <a:ext uri="{FF2B5EF4-FFF2-40B4-BE49-F238E27FC236}">
                <a16:creationId xmlns:a16="http://schemas.microsoft.com/office/drawing/2014/main" id="{243BC5C2-8FA3-EB4B-B2AD-38B18186A2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989BA5C5-9954-B94D-8C7E-7ED90DA285F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66323C1-5DF7-4041-915D-C5D3DE59FAB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9B9BDDF-A1AD-7744-B9BE-2781E2168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>
            <a:extLst>
              <a:ext uri="{FF2B5EF4-FFF2-40B4-BE49-F238E27FC236}">
                <a16:creationId xmlns:a16="http://schemas.microsoft.com/office/drawing/2014/main" id="{B4D48657-2665-9343-8E2C-52B34C151D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17410" name="Rectangle 7">
            <a:extLst>
              <a:ext uri="{FF2B5EF4-FFF2-40B4-BE49-F238E27FC236}">
                <a16:creationId xmlns:a16="http://schemas.microsoft.com/office/drawing/2014/main" id="{23E5CE0F-7291-E94A-B21F-08419C5827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4CAC8427-5AF8-2140-B97A-A7CE8E84779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9670FA0-8382-4B4C-8263-B1EF3714DA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2E98627-DABE-8E4C-903D-8D67B5547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2429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6">
            <a:extLst>
              <a:ext uri="{FF2B5EF4-FFF2-40B4-BE49-F238E27FC236}">
                <a16:creationId xmlns:a16="http://schemas.microsoft.com/office/drawing/2014/main" id="{6B95EBC8-3430-DF43-A072-41BD6A3200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56322" name="Rectangle 7">
            <a:extLst>
              <a:ext uri="{FF2B5EF4-FFF2-40B4-BE49-F238E27FC236}">
                <a16:creationId xmlns:a16="http://schemas.microsoft.com/office/drawing/2014/main" id="{4BCA0322-1EBE-DD41-B569-2E350D1571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E2F4ED6F-6B59-7F47-BFB0-57CC0A0252C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659592FF-9CB1-CA40-AE68-EFE682DEE8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3D1154B-B038-7E4F-A9A3-8C3977CB2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6">
            <a:extLst>
              <a:ext uri="{FF2B5EF4-FFF2-40B4-BE49-F238E27FC236}">
                <a16:creationId xmlns:a16="http://schemas.microsoft.com/office/drawing/2014/main" id="{19B786DD-4884-CC4D-8A89-A28D8F19500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39938" name="Rectangle 7">
            <a:extLst>
              <a:ext uri="{FF2B5EF4-FFF2-40B4-BE49-F238E27FC236}">
                <a16:creationId xmlns:a16="http://schemas.microsoft.com/office/drawing/2014/main" id="{FA66AE02-F39D-D14E-8AD1-98FD50273C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45021D65-B1AD-0948-85D1-3A5CB7D24794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62EA900-4650-E945-955F-46BCE83C9FB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1F570EC-A419-E14F-A306-E2112EC31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6">
            <a:extLst>
              <a:ext uri="{FF2B5EF4-FFF2-40B4-BE49-F238E27FC236}">
                <a16:creationId xmlns:a16="http://schemas.microsoft.com/office/drawing/2014/main" id="{EC818FF1-E94B-9C43-908A-719DDD49A7A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41986" name="Rectangle 7">
            <a:extLst>
              <a:ext uri="{FF2B5EF4-FFF2-40B4-BE49-F238E27FC236}">
                <a16:creationId xmlns:a16="http://schemas.microsoft.com/office/drawing/2014/main" id="{F534D311-E045-C04B-B71B-4CBA96B80E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8F0BBB83-FDDC-B04D-945B-491ECEF97D3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E4D714C-B144-5D4A-93E3-02829131D5F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05E7DB1-F069-1B4B-A94C-2B25A140A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6">
            <a:extLst>
              <a:ext uri="{FF2B5EF4-FFF2-40B4-BE49-F238E27FC236}">
                <a16:creationId xmlns:a16="http://schemas.microsoft.com/office/drawing/2014/main" id="{40408C4C-1C14-2541-B7C9-C1459EC071A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Prepared by Brett W. Hogland</a:t>
            </a:r>
          </a:p>
        </p:txBody>
      </p:sp>
      <p:sp>
        <p:nvSpPr>
          <p:cNvPr id="48130" name="Rectangle 7">
            <a:extLst>
              <a:ext uri="{FF2B5EF4-FFF2-40B4-BE49-F238E27FC236}">
                <a16:creationId xmlns:a16="http://schemas.microsoft.com/office/drawing/2014/main" id="{466336A6-7D23-7C41-B983-5AEB73BB71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11273561-C5CC-F840-B114-0CE808F4FE50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48131" name="Rectangle 1026">
            <a:extLst>
              <a:ext uri="{FF2B5EF4-FFF2-40B4-BE49-F238E27FC236}">
                <a16:creationId xmlns:a16="http://schemas.microsoft.com/office/drawing/2014/main" id="{66926429-62DC-F143-A591-CC21F61B12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1027">
            <a:extLst>
              <a:ext uri="{FF2B5EF4-FFF2-40B4-BE49-F238E27FC236}">
                <a16:creationId xmlns:a16="http://schemas.microsoft.com/office/drawing/2014/main" id="{D65FE950-4FE1-0040-8B19-38AE7BDA63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832B81-F08B-C84C-8A4A-AA86F1A037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3239AD-FC5C-F745-945A-1387E6F18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C7832E-6BDC-7F46-B2BE-526D948CEA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FD70C-A627-CA47-9885-1DDCE1ECB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28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55E0AA-CFFB-1B45-81A9-984949F418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618895-8AFA-2B41-A3A6-1AFA2F74F0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05A504-B10E-4243-84C8-F200097D0E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72E6E-E83A-034C-B90D-F199D59DFC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67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1D9DEA-CFBA-184A-A96A-4E20DBD6BD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0541D6-4B1D-D540-B6EC-1B8258CBEE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F7AACF-E2F0-5645-AFFF-C4F6CC3EE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2B52C-0841-8E45-AE9D-A723916E1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35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D60FD3-3C61-594E-95ED-26DC546160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983C27-1C13-0D4E-9EAA-83B9A74AE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6FBF5-A355-D542-A786-72AF2C9AB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C731F-420C-F94F-B8CC-8CA150932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28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20953D-5BB6-A54C-B2ED-22807627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A0CF61-6948-A640-9939-591E876786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7AED83-5D44-1A41-8C33-90D693C40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F50B4-2258-0B45-B174-C0956A5DC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59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DC1C4E-B08D-4043-BF69-C3A8A6C008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9B678D-8447-D344-B863-EF53080FB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6FE2E9-5A34-6A44-8B99-FBAF015419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B41BB-4AF9-EE49-9531-E6AC76D42D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76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7AEFE3E-F190-AD4C-A7ED-9C1925303E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EF99AE-7A75-DC47-878A-6989359A9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2AAA36F-2403-CE42-91DB-44DBD1F39D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6BFD3-564A-7A48-B770-89435DF7B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550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9A3E3DF-46BE-B741-B4D8-41E7559EBB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93F9E0-B7CF-E74C-9194-27EB3B7A22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8D9D35D-0AC0-2F47-A0A5-4FC4E2D21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8C686-3369-0D40-AD87-27EF6033B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81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7C717C1-1404-3D46-84A3-5E64E8F095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9EF9557-DD16-784E-A403-2ACE26252E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43FE00-B145-D449-8B58-6AA8908D8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D2EB0-1AB6-4642-81E5-2BC4961C3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74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C9AD1F-9E31-6848-8A32-C31D2D6E79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7FFAC3-01D2-BA47-93CC-120D600A8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5B9825-507C-D14F-9FC1-8B9337FA2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F3FB4-AE36-A349-A57D-37B537F55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30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39A99C-3035-5541-89E8-00C4EF849E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A429E9-9442-8944-B0AA-2F8E499AD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3CEA1E-A01D-7545-9761-600A4B1776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115FC-6E1F-E642-A456-9D3B6A7D1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32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4004CB-2FE0-5F4C-8AE1-D5397F38F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9D1CBB3-7CA0-4448-AA58-891C2207B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263A0ED-32D0-1C4B-9B21-E01F5962FEF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25, 2000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A72F1A3-C5D1-4745-B98C-9A823C1AB4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Brett W. Hogland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7CAF611-D9D5-F043-8AA3-C33B038D186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 New Roman" panose="02020603050405020304" pitchFamily="18" charset="0"/>
              </a:defRPr>
            </a:lvl1pPr>
          </a:lstStyle>
          <a:p>
            <a:fld id="{62A676B2-BB27-004A-B364-BA3EDF5E7D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B14BC11-46AB-634E-8791-B3188500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702ACEB-48C3-934E-9377-616076455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1FD6F52-AE11-0A4D-A10C-C6E634094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FD71E1A4-2BA4-4B42-8D02-F470B910EC28}" type="slidenum">
              <a:rPr lang="en-US" altLang="en-US" sz="1000">
                <a:latin typeface="Times New Roman" panose="02020603050405020304" pitchFamily="18" charset="0"/>
              </a:rPr>
              <a:pPr/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>
            <a:extLst>
              <a:ext uri="{FF2B5EF4-FFF2-40B4-BE49-F238E27FC236}">
                <a16:creationId xmlns:a16="http://schemas.microsoft.com/office/drawing/2014/main" id="{BE3F2646-A8E6-454A-91DA-6967A24DA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293F5D5F-7BAB-ED41-8E06-BBE60013109A}" type="slidenum">
              <a:rPr lang="en-US" altLang="en-US" sz="1000">
                <a:latin typeface="Times New Roman" panose="02020603050405020304" pitchFamily="18" charset="0"/>
              </a:rPr>
              <a:pPr/>
              <a:t>10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1274" name="Oval 10">
            <a:extLst>
              <a:ext uri="{FF2B5EF4-FFF2-40B4-BE49-F238E27FC236}">
                <a16:creationId xmlns:a16="http://schemas.microsoft.com/office/drawing/2014/main" id="{889270C6-B2A8-E446-9510-E77448CCF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295400"/>
            <a:ext cx="4267200" cy="5562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76" name="Oval 12">
            <a:extLst>
              <a:ext uri="{FF2B5EF4-FFF2-40B4-BE49-F238E27FC236}">
                <a16:creationId xmlns:a16="http://schemas.microsoft.com/office/drawing/2014/main" id="{DF2CBA0B-3FA1-CF4E-A34A-A4C0764D3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295400"/>
            <a:ext cx="4191000" cy="5562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C19EC61D-C2F0-7742-A49E-ACC8F01DA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u="sng">
                <a:latin typeface="Symbol" pitchFamily="2" charset="2"/>
              </a:rPr>
              <a:t>eis</a:t>
            </a:r>
            <a:r>
              <a:rPr lang="en-US" altLang="en-US" sz="4800">
                <a:latin typeface="Arial" panose="020B0604020202020204" pitchFamily="34" charset="0"/>
              </a:rPr>
              <a:t> = </a:t>
            </a:r>
            <a:r>
              <a:rPr lang="ja-JP" altLang="en-US" sz="4800">
                <a:latin typeface="Arial" panose="020B0604020202020204" pitchFamily="34" charset="0"/>
              </a:rPr>
              <a:t>“</a:t>
            </a:r>
            <a:r>
              <a:rPr lang="en-US" altLang="ja-JP" sz="4800">
                <a:latin typeface="Arial" panose="020B0604020202020204" pitchFamily="34" charset="0"/>
              </a:rPr>
              <a:t>into</a:t>
            </a:r>
            <a:r>
              <a:rPr lang="ja-JP" altLang="en-US" sz="4800">
                <a:latin typeface="Arial" panose="020B0604020202020204" pitchFamily="34" charset="0"/>
              </a:rPr>
              <a:t>”</a:t>
            </a:r>
            <a:endParaRPr lang="en-US" altLang="en-US" sz="4800">
              <a:latin typeface="Symbol" pitchFamily="2" charset="2"/>
            </a:endParaRP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9B3C6808-2D2A-F74F-B2E8-ED13C0060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733800"/>
            <a:ext cx="2971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5400">
                <a:solidFill>
                  <a:schemeClr val="accent2"/>
                </a:solidFill>
              </a:rPr>
              <a:t>GRACE</a:t>
            </a:r>
          </a:p>
        </p:txBody>
      </p:sp>
      <p:sp>
        <p:nvSpPr>
          <p:cNvPr id="11289" name="AutoShape 25">
            <a:extLst>
              <a:ext uri="{FF2B5EF4-FFF2-40B4-BE49-F238E27FC236}">
                <a16:creationId xmlns:a16="http://schemas.microsoft.com/office/drawing/2014/main" id="{C6F81279-427F-344A-9678-93F2735D16C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057400" y="2667000"/>
            <a:ext cx="4191000" cy="1447800"/>
          </a:xfrm>
          <a:prstGeom prst="rightArrow">
            <a:avLst>
              <a:gd name="adj1" fmla="val 50000"/>
              <a:gd name="adj2" fmla="val 72368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90" name="AutoShape 26">
            <a:extLst>
              <a:ext uri="{FF2B5EF4-FFF2-40B4-BE49-F238E27FC236}">
                <a16:creationId xmlns:a16="http://schemas.microsoft.com/office/drawing/2014/main" id="{E0857417-317F-3D45-9A84-03C80A49864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133600" y="4038600"/>
            <a:ext cx="4114800" cy="1447800"/>
          </a:xfrm>
          <a:prstGeom prst="rightArrow">
            <a:avLst>
              <a:gd name="adj1" fmla="val 50000"/>
              <a:gd name="adj2" fmla="val 710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91" name="AutoShape 27">
            <a:extLst>
              <a:ext uri="{FF2B5EF4-FFF2-40B4-BE49-F238E27FC236}">
                <a16:creationId xmlns:a16="http://schemas.microsoft.com/office/drawing/2014/main" id="{37CFEAEE-6961-1948-B57E-9A9D18B799F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133600" y="5486400"/>
            <a:ext cx="4114800" cy="13716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93" name="Text Box 29">
            <a:extLst>
              <a:ext uri="{FF2B5EF4-FFF2-40B4-BE49-F238E27FC236}">
                <a16:creationId xmlns:a16="http://schemas.microsoft.com/office/drawing/2014/main" id="{039FE5E8-DF18-C449-921F-1FA8590E0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124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Repent</a:t>
            </a:r>
          </a:p>
        </p:txBody>
      </p:sp>
      <p:sp>
        <p:nvSpPr>
          <p:cNvPr id="11294" name="Text Box 30">
            <a:extLst>
              <a:ext uri="{FF2B5EF4-FFF2-40B4-BE49-F238E27FC236}">
                <a16:creationId xmlns:a16="http://schemas.microsoft.com/office/drawing/2014/main" id="{F803E90D-12DD-B247-AC6A-E652F6594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495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Confess</a:t>
            </a:r>
          </a:p>
        </p:txBody>
      </p:sp>
      <p:sp>
        <p:nvSpPr>
          <p:cNvPr id="11295" name="Text Box 31">
            <a:extLst>
              <a:ext uri="{FF2B5EF4-FFF2-40B4-BE49-F238E27FC236}">
                <a16:creationId xmlns:a16="http://schemas.microsoft.com/office/drawing/2014/main" id="{3E623623-A265-6F46-8E67-09DF5AC3C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Baptized</a:t>
            </a:r>
          </a:p>
        </p:txBody>
      </p:sp>
      <p:sp>
        <p:nvSpPr>
          <p:cNvPr id="11296" name="AutoShape 32">
            <a:extLst>
              <a:ext uri="{FF2B5EF4-FFF2-40B4-BE49-F238E27FC236}">
                <a16:creationId xmlns:a16="http://schemas.microsoft.com/office/drawing/2014/main" id="{B8A03AE8-89D9-884D-B594-FFE5385830F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057400" y="1295400"/>
            <a:ext cx="4191000" cy="1371600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92" name="Text Box 28">
            <a:extLst>
              <a:ext uri="{FF2B5EF4-FFF2-40B4-BE49-F238E27FC236}">
                <a16:creationId xmlns:a16="http://schemas.microsoft.com/office/drawing/2014/main" id="{C6A8A316-DE0F-4743-9642-B5F11A7EF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752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Believe</a:t>
            </a:r>
          </a:p>
        </p:txBody>
      </p:sp>
      <p:sp>
        <p:nvSpPr>
          <p:cNvPr id="11297" name="AutoShape 33">
            <a:extLst>
              <a:ext uri="{FF2B5EF4-FFF2-40B4-BE49-F238E27FC236}">
                <a16:creationId xmlns:a16="http://schemas.microsoft.com/office/drawing/2014/main" id="{92CF11AE-A1E5-AE4C-B147-0570FB5A41F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1447800"/>
            <a:ext cx="2133600" cy="54102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5B10318B-B915-054C-B0C2-8A4C63C40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2133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>
                <a:latin typeface="Arial" panose="020B0604020202020204" pitchFamily="34" charset="0"/>
              </a:rPr>
              <a:t>Working through Love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  <a:r>
              <a:rPr lang="en-US" altLang="ja-JP" sz="1800">
                <a:latin typeface="Arial" panose="020B0604020202020204" pitchFamily="34" charset="0"/>
              </a:rPr>
              <a:t>(Gal.5:6)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280" name="Text Box 16">
            <a:extLst>
              <a:ext uri="{FF2B5EF4-FFF2-40B4-BE49-F238E27FC236}">
                <a16:creationId xmlns:a16="http://schemas.microsoft.com/office/drawing/2014/main" id="{C36F27AC-7335-3B41-8A2E-1AD76E621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76400"/>
            <a:ext cx="213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>
                <a:solidFill>
                  <a:schemeClr val="bg1"/>
                </a:solidFill>
              </a:rPr>
              <a:t>FAITH</a:t>
            </a:r>
          </a:p>
        </p:txBody>
      </p:sp>
      <p:sp>
        <p:nvSpPr>
          <p:cNvPr id="11298" name="Text Box 34">
            <a:extLst>
              <a:ext uri="{FF2B5EF4-FFF2-40B4-BE49-F238E27FC236}">
                <a16:creationId xmlns:a16="http://schemas.microsoft.com/office/drawing/2014/main" id="{9D14E5D9-1DA3-A14B-A80F-3A4F5A593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752600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 dirty="0">
                <a:latin typeface="Arial" panose="020B0604020202020204" pitchFamily="34" charset="0"/>
              </a:rPr>
              <a:t>believes </a:t>
            </a:r>
            <a:r>
              <a:rPr lang="en-US" altLang="ja-JP" sz="2400" u="sng" dirty="0">
                <a:latin typeface="Arial" panose="020B0604020202020204" pitchFamily="34" charset="0"/>
              </a:rPr>
              <a:t>un</a:t>
            </a:r>
            <a:r>
              <a:rPr lang="en-US" altLang="ja-JP" sz="2400" i="1" u="sng" dirty="0">
                <a:latin typeface="Arial" panose="020B0604020202020204" pitchFamily="34" charset="0"/>
              </a:rPr>
              <a:t>to</a:t>
            </a:r>
            <a:r>
              <a:rPr lang="en-US" altLang="ja-JP" sz="2400" i="1" dirty="0">
                <a:latin typeface="Arial" panose="020B0604020202020204" pitchFamily="34" charset="0"/>
              </a:rPr>
              <a:t> </a:t>
            </a:r>
            <a:r>
              <a:rPr lang="en-US" altLang="ja-JP" sz="2400" dirty="0">
                <a:latin typeface="Arial" panose="020B0604020202020204" pitchFamily="34" charset="0"/>
              </a:rPr>
              <a:t>...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299" name="Text Box 35">
            <a:extLst>
              <a:ext uri="{FF2B5EF4-FFF2-40B4-BE49-F238E27FC236}">
                <a16:creationId xmlns:a16="http://schemas.microsoft.com/office/drawing/2014/main" id="{35223C89-7162-624F-A64C-FE354428B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1741439"/>
            <a:ext cx="2286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Arial" panose="020B0604020202020204" pitchFamily="34" charset="0"/>
              </a:rPr>
              <a:t>righteousness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 dirty="0">
                <a:latin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</a:rPr>
              <a:t>(Rom.10:10)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11300" name="Text Box 36">
            <a:extLst>
              <a:ext uri="{FF2B5EF4-FFF2-40B4-BE49-F238E27FC236}">
                <a16:creationId xmlns:a16="http://schemas.microsoft.com/office/drawing/2014/main" id="{E495E969-9DC4-D547-A359-1921A6F53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124200"/>
            <a:ext cx="259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...salvation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  <a:r>
              <a:rPr lang="en-US" altLang="ja-JP" sz="2000">
                <a:latin typeface="Arial" panose="020B0604020202020204" pitchFamily="34" charset="0"/>
              </a:rPr>
              <a:t>(2Cor.7:10)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1302" name="Text Box 38">
            <a:extLst>
              <a:ext uri="{FF2B5EF4-FFF2-40B4-BE49-F238E27FC236}">
                <a16:creationId xmlns:a16="http://schemas.microsoft.com/office/drawing/2014/main" id="{48990F01-5250-9E4A-BFF2-EDE55CF4A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343400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>
                <a:latin typeface="Arial" panose="020B0604020202020204" pitchFamily="34" charset="0"/>
              </a:rPr>
              <a:t>confession is made </a:t>
            </a:r>
            <a:r>
              <a:rPr lang="en-US" altLang="ja-JP" sz="2400" i="1" u="sng">
                <a:latin typeface="Arial" panose="020B0604020202020204" pitchFamily="34" charset="0"/>
              </a:rPr>
              <a:t>unto</a:t>
            </a:r>
            <a:r>
              <a:rPr lang="en-US" altLang="ja-JP" sz="2400">
                <a:latin typeface="Arial" panose="020B0604020202020204" pitchFamily="34" charset="0"/>
              </a:rPr>
              <a:t>...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1303" name="Text Box 39">
            <a:extLst>
              <a:ext uri="{FF2B5EF4-FFF2-40B4-BE49-F238E27FC236}">
                <a16:creationId xmlns:a16="http://schemas.microsoft.com/office/drawing/2014/main" id="{2BA294CD-A9EC-B24C-8366-89B1BAF51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495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...salvation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  <a:r>
              <a:rPr lang="en-US" altLang="ja-JP" sz="2000">
                <a:latin typeface="Arial" panose="020B0604020202020204" pitchFamily="34" charset="0"/>
              </a:rPr>
              <a:t>(Rom.10:10)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1304" name="Text Box 40">
            <a:extLst>
              <a:ext uri="{FF2B5EF4-FFF2-40B4-BE49-F238E27FC236}">
                <a16:creationId xmlns:a16="http://schemas.microsoft.com/office/drawing/2014/main" id="{96EEBBDD-6AF1-EE49-B0F1-2859BBDFE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971800"/>
            <a:ext cx="2057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>
                <a:latin typeface="Arial" panose="020B0604020202020204" pitchFamily="34" charset="0"/>
              </a:rPr>
              <a:t>repentance leading </a:t>
            </a:r>
            <a:r>
              <a:rPr lang="en-US" altLang="ja-JP" sz="2400" i="1" u="sng">
                <a:latin typeface="Arial" panose="020B0604020202020204" pitchFamily="34" charset="0"/>
              </a:rPr>
              <a:t>to</a:t>
            </a:r>
            <a:r>
              <a:rPr lang="en-US" altLang="ja-JP" sz="2400">
                <a:latin typeface="Arial" panose="020B0604020202020204" pitchFamily="34" charset="0"/>
              </a:rPr>
              <a:t>...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1306" name="Text Box 42">
            <a:extLst>
              <a:ext uri="{FF2B5EF4-FFF2-40B4-BE49-F238E27FC236}">
                <a16:creationId xmlns:a16="http://schemas.microsoft.com/office/drawing/2014/main" id="{E6C22F61-30A0-1844-BDFC-4A8C74134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9436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>
                <a:latin typeface="Arial" panose="020B0604020202020204" pitchFamily="34" charset="0"/>
              </a:rPr>
              <a:t>baptized </a:t>
            </a:r>
            <a:r>
              <a:rPr lang="en-US" altLang="ja-JP" sz="2400" i="1" u="sng">
                <a:latin typeface="Arial" panose="020B0604020202020204" pitchFamily="34" charset="0"/>
              </a:rPr>
              <a:t>for</a:t>
            </a:r>
            <a:r>
              <a:rPr lang="en-US" altLang="ja-JP" sz="2400">
                <a:latin typeface="Arial" panose="020B0604020202020204" pitchFamily="34" charset="0"/>
              </a:rPr>
              <a:t>...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1307" name="Text Box 43">
            <a:extLst>
              <a:ext uri="{FF2B5EF4-FFF2-40B4-BE49-F238E27FC236}">
                <a16:creationId xmlns:a16="http://schemas.microsoft.com/office/drawing/2014/main" id="{3E1438DA-27DC-C24C-A931-C81E72448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2438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Arial" panose="020B0604020202020204" pitchFamily="34" charset="0"/>
              </a:rPr>
              <a:t>...the remission of sins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r>
              <a:rPr lang="en-US" altLang="ja-JP" sz="2400">
                <a:latin typeface="Arial" panose="020B0604020202020204" pitchFamily="34" charset="0"/>
              </a:rPr>
              <a:t> </a:t>
            </a:r>
            <a:r>
              <a:rPr lang="en-US" altLang="ja-JP" sz="2000">
                <a:latin typeface="Arial" panose="020B0604020202020204" pitchFamily="34" charset="0"/>
              </a:rPr>
              <a:t>(Ac.2:38)</a:t>
            </a: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11308" name="Text Box 44">
            <a:extLst>
              <a:ext uri="{FF2B5EF4-FFF2-40B4-BE49-F238E27FC236}">
                <a16:creationId xmlns:a16="http://schemas.microsoft.com/office/drawing/2014/main" id="{AB614A30-A22E-8444-ABB5-9AEC97A55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62400"/>
            <a:ext cx="2133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400">
                <a:latin typeface="Arial" panose="020B0604020202020204" pitchFamily="34" charset="0"/>
              </a:rPr>
              <a:t>“</a:t>
            </a:r>
            <a:r>
              <a:rPr lang="en-US" altLang="ja-JP" sz="2400">
                <a:latin typeface="Arial" panose="020B0604020202020204" pitchFamily="34" charset="0"/>
              </a:rPr>
              <a:t>And by works faith was made perfect</a:t>
            </a:r>
            <a:r>
              <a:rPr lang="ja-JP" altLang="en-US" sz="2400">
                <a:latin typeface="Arial" panose="020B0604020202020204" pitchFamily="34" charset="0"/>
              </a:rPr>
              <a:t>”</a:t>
            </a:r>
            <a:endParaRPr lang="en-US" altLang="ja-JP" sz="2400"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(Jas.2:22)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7130" name="Text Box 47">
            <a:extLst>
              <a:ext uri="{FF2B5EF4-FFF2-40B4-BE49-F238E27FC236}">
                <a16:creationId xmlns:a16="http://schemas.microsoft.com/office/drawing/2014/main" id="{2EAEEC1B-0FCE-B847-8CD6-D9368EA127DF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Access By Faith </a:t>
            </a:r>
            <a:r>
              <a:rPr lang="en-US" altLang="en-US" i="1" u="sng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into</a:t>
            </a:r>
            <a:r>
              <a:rPr lang="en-US" altLang="en-US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 This Grace </a:t>
            </a:r>
            <a:r>
              <a:rPr lang="en-US" altLang="en-US" sz="2800">
                <a:latin typeface="Impact" panose="020B0806030902050204" pitchFamily="34" charset="0"/>
                <a:ea typeface="ＭＳ Ｐゴシック" panose="020B0600070205080204" pitchFamily="34" charset="-128"/>
              </a:rPr>
              <a:t>(Rom.5:2)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6" grpId="0" animBg="1"/>
      <p:bldP spid="11282" grpId="0"/>
      <p:bldP spid="11283" grpId="0"/>
      <p:bldP spid="11289" grpId="0" animBg="1"/>
      <p:bldP spid="11290" grpId="0" animBg="1"/>
      <p:bldP spid="11291" grpId="0" animBg="1"/>
      <p:bldP spid="11293" grpId="0"/>
      <p:bldP spid="11294" grpId="0"/>
      <p:bldP spid="11295" grpId="0"/>
      <p:bldP spid="11296" grpId="0" animBg="1"/>
      <p:bldP spid="11292" grpId="0"/>
      <p:bldP spid="11297" grpId="0" animBg="1"/>
      <p:bldP spid="11281" grpId="0"/>
      <p:bldP spid="11280" grpId="0"/>
      <p:bldP spid="11298" grpId="0"/>
      <p:bldP spid="11299" grpId="0"/>
      <p:bldP spid="11300" grpId="0"/>
      <p:bldP spid="11302" grpId="0"/>
      <p:bldP spid="11303" grpId="0"/>
      <p:bldP spid="11304" grpId="0"/>
      <p:bldP spid="11306" grpId="0"/>
      <p:bldP spid="11307" grpId="0"/>
      <p:bldP spid="113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>
            <a:extLst>
              <a:ext uri="{FF2B5EF4-FFF2-40B4-BE49-F238E27FC236}">
                <a16:creationId xmlns:a16="http://schemas.microsoft.com/office/drawing/2014/main" id="{C6215897-0933-C449-BE70-145DB105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098D6C21-6499-2E4C-BC6E-05B927817E84}" type="slidenum">
              <a:rPr lang="en-US" altLang="en-US" sz="1000">
                <a:latin typeface="Times New Roman" panose="02020603050405020304" pitchFamily="18" charset="0"/>
              </a:rPr>
              <a:pPr/>
              <a:t>11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23555" name="Oval 3">
            <a:extLst>
              <a:ext uri="{FF2B5EF4-FFF2-40B4-BE49-F238E27FC236}">
                <a16:creationId xmlns:a16="http://schemas.microsoft.com/office/drawing/2014/main" id="{51575EA1-F88F-214E-94EF-745332A76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95400"/>
            <a:ext cx="5257800" cy="5410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3556" name="Oval 4">
            <a:extLst>
              <a:ext uri="{FF2B5EF4-FFF2-40B4-BE49-F238E27FC236}">
                <a16:creationId xmlns:a16="http://schemas.microsoft.com/office/drawing/2014/main" id="{37A804DF-D31A-9044-8EB1-9417D2793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295400"/>
            <a:ext cx="5257800" cy="5257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D0BCC0FE-2BE2-1A43-A55D-AE03C9EC2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447800"/>
            <a:ext cx="4953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6000">
                <a:solidFill>
                  <a:schemeClr val="accent2"/>
                </a:solidFill>
              </a:rPr>
              <a:t>GRACE</a:t>
            </a:r>
          </a:p>
        </p:txBody>
      </p:sp>
      <p:sp>
        <p:nvSpPr>
          <p:cNvPr id="23558" name="AutoShape 6">
            <a:extLst>
              <a:ext uri="{FF2B5EF4-FFF2-40B4-BE49-F238E27FC236}">
                <a16:creationId xmlns:a16="http://schemas.microsoft.com/office/drawing/2014/main" id="{168A9707-7B91-6240-9D6C-697055D19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14600"/>
            <a:ext cx="4114800" cy="3048000"/>
          </a:xfrm>
          <a:prstGeom prst="rightArrow">
            <a:avLst>
              <a:gd name="adj1" fmla="val 50000"/>
              <a:gd name="adj2" fmla="val 3375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3559" name="AutoShape 7">
            <a:extLst>
              <a:ext uri="{FF2B5EF4-FFF2-40B4-BE49-F238E27FC236}">
                <a16:creationId xmlns:a16="http://schemas.microsoft.com/office/drawing/2014/main" id="{764A96B1-7535-D842-9733-2ED56857632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2438400"/>
            <a:ext cx="4191000" cy="3048000"/>
          </a:xfrm>
          <a:prstGeom prst="rightArrow">
            <a:avLst>
              <a:gd name="adj1" fmla="val 50000"/>
              <a:gd name="adj2" fmla="val 343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ECAB8983-9E8F-1641-9CF5-F60AC204E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000" b="1" i="1">
                <a:latin typeface="Arial" panose="020B0604020202020204" pitchFamily="34" charset="0"/>
              </a:rPr>
              <a:t>“</a:t>
            </a:r>
            <a:r>
              <a:rPr lang="en-US" altLang="ja-JP" sz="2000" b="1" i="1">
                <a:latin typeface="Arial" panose="020B0604020202020204" pitchFamily="34" charset="0"/>
              </a:rPr>
              <a:t>In </a:t>
            </a:r>
            <a:r>
              <a:rPr lang="en-US" altLang="ja-JP" sz="2000" b="1" i="1" u="sng">
                <a:latin typeface="Arial" panose="020B0604020202020204" pitchFamily="34" charset="0"/>
              </a:rPr>
              <a:t>baptism</a:t>
            </a:r>
            <a:r>
              <a:rPr lang="en-US" altLang="ja-JP" sz="2000" b="1" i="1">
                <a:latin typeface="Arial" panose="020B0604020202020204" pitchFamily="34" charset="0"/>
              </a:rPr>
              <a:t>… raised… through </a:t>
            </a:r>
            <a:r>
              <a:rPr lang="en-US" altLang="ja-JP" sz="2000" b="1" i="1" u="sng">
                <a:latin typeface="Arial" panose="020B0604020202020204" pitchFamily="34" charset="0"/>
              </a:rPr>
              <a:t>faith in the working of God</a:t>
            </a:r>
            <a:r>
              <a:rPr lang="ja-JP" altLang="en-US" sz="2000" b="1" i="1">
                <a:latin typeface="Arial" panose="020B0604020202020204" pitchFamily="34" charset="0"/>
              </a:rPr>
              <a:t>”</a:t>
            </a:r>
            <a:r>
              <a:rPr lang="en-US" altLang="ja-JP" sz="2000" b="1" i="1">
                <a:latin typeface="Arial" panose="020B0604020202020204" pitchFamily="34" charset="0"/>
              </a:rPr>
              <a:t> </a:t>
            </a:r>
            <a:r>
              <a:rPr lang="en-US" altLang="ja-JP" sz="1800" b="1" i="1">
                <a:latin typeface="Arial" panose="020B0604020202020204" pitchFamily="34" charset="0"/>
              </a:rPr>
              <a:t>(Col.2:12-13)</a:t>
            </a:r>
            <a:endParaRPr lang="en-US" altLang="en-US" sz="1600" b="1" i="1">
              <a:latin typeface="Arial" panose="020B0604020202020204" pitchFamily="34" charset="0"/>
            </a:endParaRPr>
          </a:p>
        </p:txBody>
      </p:sp>
      <p:sp>
        <p:nvSpPr>
          <p:cNvPr id="49160" name="Rectangle 9">
            <a:extLst>
              <a:ext uri="{FF2B5EF4-FFF2-40B4-BE49-F238E27FC236}">
                <a16:creationId xmlns:a16="http://schemas.microsoft.com/office/drawing/2014/main" id="{9C6CD841-8F6E-7348-8FF3-A7A6C766C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altLang="en-US" sz="4800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Faith In The Working Of God</a:t>
            </a:r>
          </a:p>
        </p:txBody>
      </p:sp>
      <p:sp>
        <p:nvSpPr>
          <p:cNvPr id="23563" name="Text Box 11">
            <a:extLst>
              <a:ext uri="{FF2B5EF4-FFF2-40B4-BE49-F238E27FC236}">
                <a16:creationId xmlns:a16="http://schemas.microsoft.com/office/drawing/2014/main" id="{095A2058-4DE5-3C42-B368-1A041735F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200400"/>
            <a:ext cx="4114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Raised with Him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Made Alive together with Him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Forgiven</a:t>
            </a:r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BD6D51F1-27BB-F64E-A909-0AAF95D18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438400"/>
            <a:ext cx="495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u="sng">
                <a:latin typeface="Impact" panose="020B0806030902050204" pitchFamily="34" charset="0"/>
              </a:rPr>
              <a:t>The Working of God</a:t>
            </a:r>
            <a:endParaRPr lang="en-US" altLang="en-US" sz="4000">
              <a:latin typeface="Impact" panose="020B0806030902050204" pitchFamily="34" charset="0"/>
            </a:endParaRPr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2200B36B-AEB6-1D4A-98C9-573058F93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2209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  <a:latin typeface="Arial" panose="020B0604020202020204" pitchFamily="34" charset="0"/>
              </a:rPr>
              <a:t>Baptism</a:t>
            </a:r>
          </a:p>
        </p:txBody>
      </p:sp>
      <p:sp>
        <p:nvSpPr>
          <p:cNvPr id="23566" name="Text Box 14">
            <a:extLst>
              <a:ext uri="{FF2B5EF4-FFF2-40B4-BE49-F238E27FC236}">
                <a16:creationId xmlns:a16="http://schemas.microsoft.com/office/drawing/2014/main" id="{B650FA88-DA15-D349-A208-07B73BB5E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3352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b="1">
                <a:latin typeface="Arial" panose="020B0604020202020204" pitchFamily="34" charset="0"/>
              </a:rPr>
              <a:t>“</a:t>
            </a:r>
            <a:r>
              <a:rPr lang="en-US" altLang="ja-JP" b="1">
                <a:latin typeface="Arial" panose="020B0604020202020204" pitchFamily="34" charset="0"/>
              </a:rPr>
              <a:t>Buried with Him</a:t>
            </a:r>
            <a:r>
              <a:rPr lang="ja-JP" altLang="en-US" b="1">
                <a:latin typeface="Arial" panose="020B0604020202020204" pitchFamily="34" charset="0"/>
              </a:rPr>
              <a:t>”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23568" name="Text Box 16">
            <a:extLst>
              <a:ext uri="{FF2B5EF4-FFF2-40B4-BE49-F238E27FC236}">
                <a16:creationId xmlns:a16="http://schemas.microsoft.com/office/drawing/2014/main" id="{3D506460-F1A8-9446-9FDB-48ABE8530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38400"/>
            <a:ext cx="381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u="sng">
                <a:latin typeface="Impact" panose="020B0806030902050204" pitchFamily="34" charset="0"/>
              </a:rPr>
              <a:t>Faith in</a:t>
            </a:r>
            <a:r>
              <a:rPr lang="en-US" altLang="en-US" sz="4000">
                <a:latin typeface="Impact" panose="020B0806030902050204" pitchFamily="34" charset="0"/>
              </a:rPr>
              <a:t>...</a:t>
            </a:r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B9D5201A-887A-3F4C-9EB9-34916B962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65750"/>
            <a:ext cx="44196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Baptism manifests our faith in the power of God to cleanse us from all our sins. </a:t>
            </a:r>
            <a:r>
              <a:rPr lang="en-US" altLang="en-US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(</a:t>
            </a:r>
            <a:r>
              <a:rPr lang="en-US" altLang="en-US" sz="2000" b="1" dirty="0">
                <a:latin typeface="Arial" panose="020B0604020202020204" pitchFamily="34" charset="0"/>
              </a:rPr>
              <a:t>Cf. Jas.2:18</a:t>
            </a:r>
            <a:r>
              <a:rPr lang="en-US" altLang="en-US" sz="2000" b="1" dirty="0">
                <a:solidFill>
                  <a:schemeClr val="accent2"/>
                </a:solidFill>
                <a:latin typeface="Arial" panose="020B0604020202020204" pitchFamily="34" charset="0"/>
              </a:rPr>
              <a:t>)</a:t>
            </a:r>
            <a:endParaRPr lang="en-US" altLang="en-US" sz="24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/>
      <p:bldP spid="23556" grpId="0" animBg="1"/>
      <p:bldP spid="23557" grpId="0"/>
      <p:bldP spid="23558" grpId="0" animBg="1"/>
      <p:bldP spid="23559" grpId="0" animBg="1"/>
      <p:bldP spid="23560" grpId="0"/>
      <p:bldP spid="23563" grpId="0"/>
      <p:bldP spid="23564" grpId="0"/>
      <p:bldP spid="23565" grpId="0"/>
      <p:bldP spid="23566" grpId="0"/>
      <p:bldP spid="23568" grpId="0"/>
      <p:bldP spid="235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F97B8F50-E9CA-8449-814B-FA2961A1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3F09990E-BC18-4342-A0F7-8FF0640D562F}" type="slidenum">
              <a:rPr lang="en-US" altLang="en-US" sz="1000">
                <a:latin typeface="Times New Roman" panose="02020603050405020304" pitchFamily="18" charset="0"/>
              </a:rPr>
              <a:pPr/>
              <a:t>2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6A002AE-A531-9146-AA24-F4141DCB3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altLang="en-US" sz="4800" dirty="0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“The Just Shall Live By Faith”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E05A99B-3095-9746-B510-496DA4BF8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518160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3600" b="1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Without Faith It Is Impossible to Please Him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32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John 3:36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32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Romans 5:1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3600" b="1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But Faith Without Works Is Dead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32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James 2:17, 20, 24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F53A4D4-535D-6244-92C0-D05CE4E96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981200"/>
            <a:ext cx="388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>
            <a:extLst>
              <a:ext uri="{FF2B5EF4-FFF2-40B4-BE49-F238E27FC236}">
                <a16:creationId xmlns:a16="http://schemas.microsoft.com/office/drawing/2014/main" id="{25F64CD6-E598-4C4F-831B-6A15F18B6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E6667A4C-0A19-0644-80F4-F1EC3709833E}" type="slidenum">
              <a:rPr lang="en-US" altLang="en-US" sz="1000">
                <a:latin typeface="Times New Roman" panose="02020603050405020304" pitchFamily="18" charset="0"/>
              </a:rPr>
              <a:pPr/>
              <a:t>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45BA78A-EB2C-F54B-ADB2-492C6FA6A7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altLang="en-US" sz="4000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Am I Required To Do Anything To Be Saved?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659D853-1763-1B47-A751-A0BAB63D04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7912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Matthew 7:21</a:t>
            </a:r>
          </a:p>
          <a:p>
            <a:pPr lvl="1">
              <a:buClr>
                <a:srgbClr val="FF0000"/>
              </a:buClr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he who </a:t>
            </a:r>
            <a:r>
              <a:rPr lang="en-US" altLang="ja-JP" sz="2000" b="1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does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 the will of my Father in heaven</a:t>
            </a: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Matthew 7:24-27</a:t>
            </a:r>
          </a:p>
          <a:p>
            <a:pPr lvl="1">
              <a:buClr>
                <a:srgbClr val="FF0000"/>
              </a:buClr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whoever hears these sayings of mine and </a:t>
            </a:r>
            <a:r>
              <a:rPr lang="en-US" altLang="ja-JP" sz="2000" b="1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does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 them</a:t>
            </a: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Mark10:17</a:t>
            </a:r>
          </a:p>
          <a:p>
            <a:pPr lvl="1">
              <a:buClr>
                <a:srgbClr val="FF0000"/>
              </a:buClr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Good Teacher, what shall I </a:t>
            </a:r>
            <a:r>
              <a:rPr lang="en-US" altLang="ja-JP" sz="2000" b="1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do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 that I may inherit eternal life?</a:t>
            </a: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Acts 2:37-38</a:t>
            </a:r>
          </a:p>
          <a:p>
            <a:pPr lvl="1">
              <a:buClr>
                <a:srgbClr val="FF0000"/>
              </a:buClr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what shall we </a:t>
            </a:r>
            <a:r>
              <a:rPr lang="en-US" altLang="ja-JP" sz="2000" b="1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do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Acts 9:6</a:t>
            </a:r>
          </a:p>
          <a:p>
            <a:pPr lvl="1">
              <a:buClr>
                <a:srgbClr val="FF0000"/>
              </a:buClr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Lord, what do You want me to </a:t>
            </a:r>
            <a:r>
              <a:rPr lang="en-US" altLang="ja-JP" sz="2000" b="1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do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endParaRPr lang="en-US" altLang="ja-JP" sz="20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 b="1">
                <a:latin typeface="Arial" panose="020B0604020202020204" pitchFamily="34" charset="0"/>
                <a:ea typeface="ＭＳ Ｐゴシック" panose="020B0600070205080204" pitchFamily="34" charset="-128"/>
              </a:rPr>
              <a:t>Acts 16:30</a:t>
            </a:r>
          </a:p>
          <a:p>
            <a:pPr lvl="1">
              <a:buClr>
                <a:srgbClr val="FF0000"/>
              </a:buClr>
            </a:pP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“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Sirs, what must I </a:t>
            </a:r>
            <a:r>
              <a:rPr lang="en-US" altLang="ja-JP" sz="2000" b="1" i="1" u="sng">
                <a:latin typeface="Arial" panose="020B0604020202020204" pitchFamily="34" charset="0"/>
                <a:ea typeface="ＭＳ Ｐゴシック" panose="020B0600070205080204" pitchFamily="34" charset="-128"/>
              </a:rPr>
              <a:t>do</a:t>
            </a:r>
            <a:r>
              <a:rPr lang="en-US" altLang="ja-JP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 to be saved?</a:t>
            </a:r>
            <a:r>
              <a:rPr lang="ja-JP" altLang="en-US" sz="2000" b="1">
                <a:latin typeface="Arial" panose="020B0604020202020204" pitchFamily="34" charset="0"/>
                <a:ea typeface="ＭＳ Ｐゴシック" panose="020B0600070205080204" pitchFamily="34" charset="-128"/>
              </a:rPr>
              <a:t>”</a:t>
            </a:r>
            <a:endParaRPr lang="en-US" altLang="en-US" sz="16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018FECA8-02D0-324F-B949-1A0592F65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>
                <a:solidFill>
                  <a:schemeClr val="accent2"/>
                </a:solidFill>
                <a:latin typeface="Impact" panose="020B0806030902050204" pitchFamily="34" charset="0"/>
              </a:rPr>
              <a:t>Why weren</a:t>
            </a:r>
            <a:r>
              <a:rPr lang="ja-JP" altLang="en-US" sz="3200">
                <a:solidFill>
                  <a:schemeClr val="accent2"/>
                </a:solidFill>
                <a:latin typeface="Impact" panose="020B0806030902050204" pitchFamily="34" charset="0"/>
              </a:rPr>
              <a:t>’</a:t>
            </a:r>
            <a:r>
              <a:rPr lang="en-US" altLang="ja-JP" sz="3200">
                <a:solidFill>
                  <a:schemeClr val="accent2"/>
                </a:solidFill>
                <a:latin typeface="Impact" panose="020B0806030902050204" pitchFamily="34" charset="0"/>
              </a:rPr>
              <a:t>t these people told to do </a:t>
            </a:r>
            <a:r>
              <a:rPr lang="ja-JP" altLang="en-US" sz="3200">
                <a:solidFill>
                  <a:schemeClr val="accent2"/>
                </a:solidFill>
                <a:latin typeface="Impact" panose="020B0806030902050204" pitchFamily="34" charset="0"/>
              </a:rPr>
              <a:t>“</a:t>
            </a:r>
            <a:r>
              <a:rPr lang="en-US" altLang="ja-JP" sz="3200" u="sng">
                <a:solidFill>
                  <a:schemeClr val="accent2"/>
                </a:solidFill>
                <a:latin typeface="Impact" panose="020B0806030902050204" pitchFamily="34" charset="0"/>
              </a:rPr>
              <a:t>nothing</a:t>
            </a:r>
            <a:r>
              <a:rPr lang="ja-JP" altLang="en-US" sz="3200">
                <a:solidFill>
                  <a:schemeClr val="accent2"/>
                </a:solidFill>
                <a:latin typeface="Impact" panose="020B0806030902050204" pitchFamily="34" charset="0"/>
              </a:rPr>
              <a:t>”</a:t>
            </a:r>
            <a:r>
              <a:rPr lang="en-US" altLang="ja-JP" sz="3200">
                <a:solidFill>
                  <a:schemeClr val="accent2"/>
                </a:solidFill>
                <a:latin typeface="Impact" panose="020B0806030902050204" pitchFamily="34" charset="0"/>
              </a:rPr>
              <a:t>?</a:t>
            </a:r>
            <a:endParaRPr lang="en-US" altLang="en-US" sz="3200">
              <a:solidFill>
                <a:schemeClr val="accent2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24581" name="Object 5">
            <a:extLst>
              <a:ext uri="{FF2B5EF4-FFF2-40B4-BE49-F238E27FC236}">
                <a16:creationId xmlns:a16="http://schemas.microsoft.com/office/drawing/2014/main" id="{299F070D-5536-EB44-AA9E-212D08CBE7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01025" y="3962400"/>
          <a:ext cx="9429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ClipArt" r:id="rId4" imgW="9321800" imgH="22618700" progId="MS_ClipArt_Gallery.2">
                  <p:embed/>
                </p:oleObj>
              </mc:Choice>
              <mc:Fallback>
                <p:oleObj name="ClipArt" r:id="rId4" imgW="9321800" imgH="2261870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1025" y="3962400"/>
                        <a:ext cx="942975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7FC91A63-12FE-B74B-A39A-705A8169A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2E2CEBE6-273F-1D40-A77A-70DE4DE8EDD3}" type="slidenum">
              <a:rPr lang="en-US" altLang="en-US" sz="1000">
                <a:latin typeface="Times New Roman" panose="02020603050405020304" pitchFamily="18" charset="0"/>
              </a:rPr>
              <a:pPr/>
              <a:t>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0BC0265-B2E5-EF47-B36A-8DD827125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altLang="en-US" sz="4800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Does Grace Exclude </a:t>
            </a:r>
            <a:r>
              <a:rPr lang="en-US" altLang="en-US" sz="4800" u="sng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ALL</a:t>
            </a:r>
            <a:r>
              <a:rPr lang="en-US" altLang="en-US" sz="4800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 Works?</a:t>
            </a:r>
          </a:p>
        </p:txBody>
      </p:sp>
      <p:sp>
        <p:nvSpPr>
          <p:cNvPr id="8201" name="AutoShape 9">
            <a:extLst>
              <a:ext uri="{FF2B5EF4-FFF2-40B4-BE49-F238E27FC236}">
                <a16:creationId xmlns:a16="http://schemas.microsoft.com/office/drawing/2014/main" id="{2A64AE29-ED7F-234D-98BC-8BB87BA254A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95600" y="1219200"/>
            <a:ext cx="2362200" cy="838200"/>
          </a:xfrm>
          <a:prstGeom prst="rightArrow">
            <a:avLst>
              <a:gd name="adj1" fmla="val 50000"/>
              <a:gd name="adj2" fmla="val 704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202" name="AutoShape 10">
            <a:extLst>
              <a:ext uri="{FF2B5EF4-FFF2-40B4-BE49-F238E27FC236}">
                <a16:creationId xmlns:a16="http://schemas.microsoft.com/office/drawing/2014/main" id="{1019C13A-BAD2-C644-998B-35F82469A56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971800" y="2438400"/>
            <a:ext cx="2362200" cy="838200"/>
          </a:xfrm>
          <a:prstGeom prst="rightArrow">
            <a:avLst>
              <a:gd name="adj1" fmla="val 50000"/>
              <a:gd name="adj2" fmla="val 704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203" name="AutoShape 11">
            <a:extLst>
              <a:ext uri="{FF2B5EF4-FFF2-40B4-BE49-F238E27FC236}">
                <a16:creationId xmlns:a16="http://schemas.microsoft.com/office/drawing/2014/main" id="{615D3D73-8762-314A-A23D-DC5393DDD5C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971800" y="3581400"/>
            <a:ext cx="2362200" cy="838200"/>
          </a:xfrm>
          <a:prstGeom prst="rightArrow">
            <a:avLst>
              <a:gd name="adj1" fmla="val 50000"/>
              <a:gd name="adj2" fmla="val 704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204" name="AutoShape 12">
            <a:extLst>
              <a:ext uri="{FF2B5EF4-FFF2-40B4-BE49-F238E27FC236}">
                <a16:creationId xmlns:a16="http://schemas.microsoft.com/office/drawing/2014/main" id="{12586C70-6B8C-C744-BAB1-642C5817B82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971800" y="4800600"/>
            <a:ext cx="2362200" cy="838200"/>
          </a:xfrm>
          <a:prstGeom prst="rightArrow">
            <a:avLst>
              <a:gd name="adj1" fmla="val 50000"/>
              <a:gd name="adj2" fmla="val 7045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8206" name="Rectangle 14">
            <a:extLst>
              <a:ext uri="{FF2B5EF4-FFF2-40B4-BE49-F238E27FC236}">
                <a16:creationId xmlns:a16="http://schemas.microsoft.com/office/drawing/2014/main" id="{B09E25F3-39D1-1E4A-80A7-404C516A4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674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600">
                <a:solidFill>
                  <a:schemeClr val="accent2"/>
                </a:solidFill>
                <a:latin typeface="Impact" panose="020B0806030902050204" pitchFamily="34" charset="0"/>
              </a:rPr>
              <a:t>Grace And Works Are Not Mutually Exclusive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C5E9F3-EEEB-124B-AB3F-1716D8CA0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816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Matt.6:11	Exclude?		2Thess.3:10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Acts 27:24	Exclude?		Acts 27:31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Josh.6:2		Exclude?		Josh.6:3-5,20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en-US" altLang="en-US">
              <a:ea typeface="ＭＳ Ｐゴシック" panose="020B0600070205080204" pitchFamily="34" charset="-128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Acts 15:11	Exclude?		Acts 10:35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 animBg="1"/>
      <p:bldP spid="8203" grpId="0" animBg="1"/>
      <p:bldP spid="8204" grpId="0" animBg="1"/>
      <p:bldP spid="8206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>
            <a:extLst>
              <a:ext uri="{FF2B5EF4-FFF2-40B4-BE49-F238E27FC236}">
                <a16:creationId xmlns:a16="http://schemas.microsoft.com/office/drawing/2014/main" id="{5603EAD1-3CFF-4840-8F62-3D4E7B50F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3FBA8125-6E2F-494C-BF95-A662631E66AB}" type="slidenum">
              <a:rPr lang="en-US" altLang="en-US" sz="1000">
                <a:latin typeface="Times New Roman" panose="02020603050405020304" pitchFamily="18" charset="0"/>
              </a:rPr>
              <a:pPr/>
              <a:t>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5260A4C-1927-AF45-B1D7-2EAE150B8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5105400" cy="2971800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Works of the Devil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(1Jn.3:8)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Works of darkness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(Eph.5:11)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Works of the flesh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(Gal.5:19)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sz="2800">
                <a:latin typeface="Arial" panose="020B0604020202020204" pitchFamily="34" charset="0"/>
                <a:ea typeface="ＭＳ Ｐゴシック" panose="020B0600070205080204" pitchFamily="34" charset="-128"/>
              </a:rPr>
              <a:t>Works of the Law of Moses 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(Gal.2:16)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F5055812-2F09-4A42-8BB2-BF98D3967E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noFill/>
        </p:spPr>
        <p:txBody>
          <a:bodyPr/>
          <a:lstStyle/>
          <a:p>
            <a:r>
              <a:rPr lang="en-US" altLang="en-US" sz="4800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Does Grace Exclude </a:t>
            </a:r>
            <a:r>
              <a:rPr lang="en-US" altLang="en-US" sz="4800" u="sng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ALL</a:t>
            </a:r>
            <a:r>
              <a:rPr lang="en-US" altLang="en-US" sz="4800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 Works?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E7DCBD36-F343-2543-81B5-19FCB0227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Impact" panose="020B0806030902050204" pitchFamily="34" charset="0"/>
              </a:rPr>
              <a:t>Not Of Works </a:t>
            </a:r>
            <a:r>
              <a:rPr lang="en-US" altLang="en-US" sz="2400">
                <a:latin typeface="Impact" panose="020B0806030902050204" pitchFamily="34" charset="0"/>
              </a:rPr>
              <a:t>(Eph.2:9)</a:t>
            </a:r>
            <a:endParaRPr lang="en-US" altLang="en-US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4A5AD2E-6993-234D-8453-C6ABD7285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981200"/>
            <a:ext cx="4038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Ø"/>
            </a:pPr>
            <a:r>
              <a:rPr lang="en-US" altLang="en-US">
                <a:latin typeface="Arial" panose="020B0604020202020204" pitchFamily="34" charset="0"/>
              </a:rPr>
              <a:t>Works of God </a:t>
            </a:r>
            <a:r>
              <a:rPr lang="en-US" altLang="en-US" sz="2400">
                <a:latin typeface="Arial" panose="020B0604020202020204" pitchFamily="34" charset="0"/>
              </a:rPr>
              <a:t>(Matt.21:25) (Jn.6:28-29)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4" name="Line 7">
            <a:extLst>
              <a:ext uri="{FF2B5EF4-FFF2-40B4-BE49-F238E27FC236}">
                <a16:creationId xmlns:a16="http://schemas.microsoft.com/office/drawing/2014/main" id="{AE881E5E-A2D7-D048-8684-E550E4D547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19812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8">
            <a:extLst>
              <a:ext uri="{FF2B5EF4-FFF2-40B4-BE49-F238E27FC236}">
                <a16:creationId xmlns:a16="http://schemas.microsoft.com/office/drawing/2014/main" id="{08D4005D-76AF-4546-AC40-3D130A61F4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8BB5F3EB-6412-8648-9300-B08EBD7B4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447800"/>
            <a:ext cx="411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9900"/>
                </a:solidFill>
                <a:latin typeface="Impact" panose="020B0806030902050204" pitchFamily="34" charset="0"/>
              </a:rPr>
              <a:t>Justified By Works </a:t>
            </a:r>
            <a:r>
              <a:rPr lang="en-US" altLang="en-US" sz="2400">
                <a:latin typeface="Impact" panose="020B0806030902050204" pitchFamily="34" charset="0"/>
              </a:rPr>
              <a:t>(Jas.2:24)</a:t>
            </a:r>
            <a:endParaRPr lang="en-US" altLang="en-US" sz="3200">
              <a:solidFill>
                <a:srgbClr val="009900"/>
              </a:solidFill>
              <a:latin typeface="Impact" panose="020B0806030902050204" pitchFamily="34" charset="0"/>
            </a:endParaRP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4C873282-778D-9447-8200-6F19DC73C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00600"/>
            <a:ext cx="9144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4800">
                <a:solidFill>
                  <a:schemeClr val="accent2"/>
                </a:solidFill>
                <a:latin typeface="Impact" panose="020B0806030902050204" pitchFamily="34" charset="0"/>
              </a:rPr>
              <a:t>Faith Is A Work!! </a:t>
            </a:r>
            <a:r>
              <a:rPr lang="en-US" altLang="en-US" sz="3600">
                <a:latin typeface="Impact" panose="020B0806030902050204" pitchFamily="34" charset="0"/>
              </a:rPr>
              <a:t>(Jn.6:28-29)</a:t>
            </a:r>
            <a:br>
              <a:rPr lang="en-US" altLang="en-US" sz="3600">
                <a:latin typeface="Impact" panose="020B0806030902050204" pitchFamily="34" charset="0"/>
              </a:rPr>
            </a:br>
            <a:r>
              <a:rPr lang="en-US" altLang="en-US" sz="3600">
                <a:latin typeface="Impact" panose="020B0806030902050204" pitchFamily="34" charset="0"/>
              </a:rPr>
              <a:t>Grace does not exclude faith </a:t>
            </a:r>
            <a:r>
              <a:rPr lang="en-US" altLang="en-US" sz="3200">
                <a:latin typeface="Impact" panose="020B0806030902050204" pitchFamily="34" charset="0"/>
              </a:rPr>
              <a:t>(Eph.2:8)</a:t>
            </a:r>
            <a:br>
              <a:rPr lang="en-US" altLang="en-US" sz="3600">
                <a:latin typeface="Impact" panose="020B0806030902050204" pitchFamily="34" charset="0"/>
              </a:rPr>
            </a:br>
            <a:r>
              <a:rPr lang="en-US" altLang="en-US" sz="3600">
                <a:solidFill>
                  <a:schemeClr val="accent2"/>
                </a:solidFill>
                <a:latin typeface="Impact" panose="020B0806030902050204" pitchFamily="34" charset="0"/>
              </a:rPr>
              <a:t>Therefore grace does not exclude </a:t>
            </a:r>
            <a:r>
              <a:rPr lang="en-US" altLang="en-US" sz="3600" u="sng">
                <a:solidFill>
                  <a:schemeClr val="accent2"/>
                </a:solidFill>
                <a:latin typeface="Impact" panose="020B0806030902050204" pitchFamily="34" charset="0"/>
              </a:rPr>
              <a:t>ALL</a:t>
            </a:r>
            <a:r>
              <a:rPr lang="en-US" altLang="en-US" sz="3600">
                <a:solidFill>
                  <a:schemeClr val="accent2"/>
                </a:solidFill>
                <a:latin typeface="Impact" panose="020B0806030902050204" pitchFamily="34" charset="0"/>
              </a:rPr>
              <a:t> works</a:t>
            </a:r>
            <a:endParaRPr lang="en-US" altLang="en-US" sz="4800">
              <a:solidFill>
                <a:schemeClr val="accent2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1" grpId="0"/>
      <p:bldP spid="9222" grpId="0"/>
      <p:bldP spid="9225" grpId="0"/>
      <p:bldP spid="9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F97B8F50-E9CA-8449-814B-FA2961A1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3F09990E-BC18-4342-A0F7-8FF0640D562F}" type="slidenum">
              <a:rPr lang="en-US" altLang="en-US" sz="1000">
                <a:latin typeface="Times New Roman" panose="02020603050405020304" pitchFamily="18" charset="0"/>
              </a:rPr>
              <a:pPr/>
              <a:t>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6A002AE-A531-9146-AA24-F4141DCB3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altLang="en-US" sz="4800" dirty="0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“The Just Shall Live By Faith”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E05A99B-3095-9746-B510-496DA4BF8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763000" cy="518160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Without Faith It Is Impossible to Please Him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But Faith Without Works Is Dead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3600" b="1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Faith and Obedience in Hebrews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32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Hebrews 3:18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32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Hebrews 10:36-39</a:t>
            </a:r>
          </a:p>
          <a:p>
            <a:pPr lvl="1">
              <a:buClr>
                <a:schemeClr val="accent2"/>
              </a:buClr>
              <a:buFont typeface="Wingdings" pitchFamily="2" charset="2"/>
              <a:buChar char="ü"/>
            </a:pPr>
            <a:r>
              <a:rPr lang="en-US" altLang="en-US" sz="3200" dirty="0">
                <a:latin typeface="Century Gothic" panose="020B0502020202020204" pitchFamily="34" charset="0"/>
                <a:ea typeface="ＭＳ Ｐゴシック" panose="020B0600070205080204" pitchFamily="34" charset="-128"/>
              </a:rPr>
              <a:t>Hebrews 5:8-9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F53A4D4-535D-6244-92C0-D05CE4E96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981200"/>
            <a:ext cx="388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689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>
            <a:extLst>
              <a:ext uri="{FF2B5EF4-FFF2-40B4-BE49-F238E27FC236}">
                <a16:creationId xmlns:a16="http://schemas.microsoft.com/office/drawing/2014/main" id="{B46729C5-B32A-1B46-B6E1-AF856A5E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4954068E-8794-2747-B151-165FE25AA382}" type="slidenum">
              <a:rPr lang="en-US" altLang="en-US" sz="1000">
                <a:latin typeface="Times New Roman" panose="02020603050405020304" pitchFamily="18" charset="0"/>
              </a:rPr>
              <a:pPr/>
              <a:t>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9EEDAB9-25A6-7249-9CB0-E86C1B64A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0"/>
            <a:ext cx="8839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By faith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Abel </a:t>
            </a:r>
            <a:r>
              <a:rPr lang="en-US" alt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offered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b="1" u="sng" dirty="0">
                <a:latin typeface="Arial" panose="020B0604020202020204" pitchFamily="34" charset="0"/>
              </a:rPr>
              <a:t>By faith</a:t>
            </a:r>
            <a:r>
              <a:rPr lang="en-US" altLang="en-US" dirty="0">
                <a:latin typeface="Arial" panose="020B0604020202020204" pitchFamily="34" charset="0"/>
              </a:rPr>
              <a:t> Noah  </a:t>
            </a:r>
            <a:r>
              <a:rPr lang="en-US" altLang="en-US" b="1" u="sng" dirty="0">
                <a:latin typeface="Arial" panose="020B0604020202020204" pitchFamily="34" charset="0"/>
              </a:rPr>
              <a:t>prepared an ark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b="1" u="sng" dirty="0">
                <a:latin typeface="Arial" panose="020B0604020202020204" pitchFamily="34" charset="0"/>
              </a:rPr>
              <a:t>By faith</a:t>
            </a:r>
            <a:r>
              <a:rPr lang="en-US" altLang="en-US" dirty="0">
                <a:latin typeface="Arial" panose="020B0604020202020204" pitchFamily="34" charset="0"/>
              </a:rPr>
              <a:t> Abraham </a:t>
            </a:r>
            <a:r>
              <a:rPr lang="en-US" altLang="en-US" b="1" u="sng" dirty="0">
                <a:latin typeface="Arial" panose="020B0604020202020204" pitchFamily="34" charset="0"/>
              </a:rPr>
              <a:t>obeyed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b="1" u="sng" dirty="0">
                <a:latin typeface="Arial" panose="020B0604020202020204" pitchFamily="34" charset="0"/>
              </a:rPr>
              <a:t>By faith</a:t>
            </a:r>
            <a:r>
              <a:rPr lang="en-US" altLang="en-US" dirty="0">
                <a:latin typeface="Arial" panose="020B0604020202020204" pitchFamily="34" charset="0"/>
              </a:rPr>
              <a:t> Moses </a:t>
            </a:r>
            <a:r>
              <a:rPr lang="en-US" altLang="en-US" b="1" u="sng" dirty="0">
                <a:latin typeface="Arial" panose="020B0604020202020204" pitchFamily="34" charset="0"/>
              </a:rPr>
              <a:t>refused, forsook, kept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b="1" u="sng" dirty="0">
                <a:latin typeface="Arial" panose="020B0604020202020204" pitchFamily="34" charset="0"/>
              </a:rPr>
              <a:t>By faith</a:t>
            </a:r>
            <a:r>
              <a:rPr lang="en-US" altLang="en-US" dirty="0">
                <a:latin typeface="Arial" panose="020B0604020202020204" pitchFamily="34" charset="0"/>
              </a:rPr>
              <a:t> the walls fell, AFTER </a:t>
            </a:r>
            <a:r>
              <a:rPr lang="en-US" altLang="en-US" b="1" u="sng" dirty="0">
                <a:latin typeface="Arial" panose="020B0604020202020204" pitchFamily="34" charset="0"/>
              </a:rPr>
              <a:t>encircled</a:t>
            </a:r>
            <a:endParaRPr lang="en-US" altLang="en-US" dirty="0">
              <a:latin typeface="Arial" panose="020B0604020202020204" pitchFamily="34" charset="0"/>
            </a:endParaRPr>
          </a:p>
          <a:p>
            <a:pPr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altLang="en-US" b="1" u="sng" dirty="0">
                <a:latin typeface="Arial" panose="020B0604020202020204" pitchFamily="34" charset="0"/>
              </a:rPr>
              <a:t>By faith</a:t>
            </a:r>
            <a:r>
              <a:rPr lang="en-US" altLang="en-US" dirty="0">
                <a:latin typeface="Arial" panose="020B0604020202020204" pitchFamily="34" charset="0"/>
              </a:rPr>
              <a:t> Rahab </a:t>
            </a:r>
            <a:r>
              <a:rPr lang="en-US" altLang="en-US" b="1" u="sng" dirty="0">
                <a:latin typeface="Arial" panose="020B0604020202020204" pitchFamily="34" charset="0"/>
              </a:rPr>
              <a:t>received the spies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5300" name="Rectangle 7">
            <a:extLst>
              <a:ext uri="{FF2B5EF4-FFF2-40B4-BE49-F238E27FC236}">
                <a16:creationId xmlns:a16="http://schemas.microsoft.com/office/drawing/2014/main" id="{D4D4F2D6-7115-7B48-8DD3-AA785CBB3F79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  <a:noFill/>
        </p:spPr>
        <p:txBody>
          <a:bodyPr/>
          <a:lstStyle/>
          <a:p>
            <a:r>
              <a:rPr lang="en-US" altLang="en-US" dirty="0">
                <a:latin typeface="Impact" panose="020B0806030902050204" pitchFamily="34" charset="0"/>
                <a:ea typeface="ＭＳ Ｐゴシック" panose="020B0600070205080204" pitchFamily="34" charset="-128"/>
              </a:rPr>
              <a:t>“Imitate Those…”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sz="2000" u="sng" dirty="0">
                <a:solidFill>
                  <a:schemeClr val="accent2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Who through faith and patience inherit the promises </a:t>
            </a:r>
            <a:r>
              <a:rPr lang="en-US" altLang="en-US" sz="2000" dirty="0">
                <a:solidFill>
                  <a:schemeClr val="accent2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(Heb.6:12)</a:t>
            </a:r>
            <a:endParaRPr lang="en-US" altLang="en-US" dirty="0"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887E20EE-4C2E-BA4B-BA62-4524FE61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4340FFE8-147D-BA4F-A6D2-DA0FA837C295}" type="slidenum">
              <a:rPr lang="en-US" altLang="en-US" sz="1000">
                <a:latin typeface="Times New Roman" panose="02020603050405020304" pitchFamily="18" charset="0"/>
              </a:rPr>
              <a:pPr/>
              <a:t>8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2070" name="Oval 22">
            <a:extLst>
              <a:ext uri="{FF2B5EF4-FFF2-40B4-BE49-F238E27FC236}">
                <a16:creationId xmlns:a16="http://schemas.microsoft.com/office/drawing/2014/main" id="{A455AF64-D347-114E-8CF5-0B9593D33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1295400"/>
            <a:ext cx="5257800" cy="5410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1289AA0D-0E76-C942-B58E-05BC4AE652D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4267200"/>
          <a:ext cx="36576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2" name="Clip" r:id="rId4" imgW="10934700" imgH="4279900" progId="MS_ClipArt_Gallery.2">
                  <p:embed/>
                </p:oleObj>
              </mc:Choice>
              <mc:Fallback>
                <p:oleObj name="Clip" r:id="rId4" imgW="10934700" imgH="42799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67200"/>
                        <a:ext cx="365760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Oval 8">
            <a:extLst>
              <a:ext uri="{FF2B5EF4-FFF2-40B4-BE49-F238E27FC236}">
                <a16:creationId xmlns:a16="http://schemas.microsoft.com/office/drawing/2014/main" id="{21AF49B6-A87B-3D4E-AF78-48FB36B9F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295400"/>
            <a:ext cx="5257800" cy="5257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id="{847381AE-7832-7743-90C1-9ED9EB087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0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3200">
                <a:latin typeface="Copperplate Gothic Bold" panose="020E0705020206020404" pitchFamily="34" charset="77"/>
              </a:rPr>
              <a:t>“</a:t>
            </a:r>
            <a:r>
              <a:rPr lang="en-US" altLang="ja-JP" sz="3200">
                <a:latin typeface="Copperplate Gothic Bold" panose="020E0705020206020404" pitchFamily="34" charset="77"/>
              </a:rPr>
              <a:t>Faith Only</a:t>
            </a:r>
            <a:r>
              <a:rPr lang="ja-JP" altLang="en-US" sz="3200">
                <a:latin typeface="Copperplate Gothic Bold" panose="020E0705020206020404" pitchFamily="34" charset="77"/>
              </a:rPr>
              <a:t>”</a:t>
            </a:r>
            <a:endParaRPr lang="en-US" altLang="en-US" sz="3200">
              <a:latin typeface="Copperplate Gothic Bold" panose="020E0705020206020404" pitchFamily="34" charset="77"/>
            </a:endParaRP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D1681C0C-F605-834B-B88D-3AEA3D987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62600"/>
            <a:ext cx="38862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000" b="1" i="1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000" b="1" i="1">
                <a:solidFill>
                  <a:srgbClr val="FF0000"/>
                </a:solidFill>
                <a:latin typeface="Arial" panose="020B0604020202020204" pitchFamily="34" charset="0"/>
              </a:rPr>
              <a:t>faith without works is dead</a:t>
            </a:r>
            <a:r>
              <a:rPr lang="ja-JP" altLang="en-US" sz="2000" b="1" i="1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  <a:r>
              <a:rPr lang="en-US" altLang="ja-JP" sz="2000" b="1" i="1">
                <a:latin typeface="Arial" panose="020B0604020202020204" pitchFamily="34" charset="0"/>
              </a:rPr>
              <a:t> </a:t>
            </a:r>
            <a:r>
              <a:rPr lang="en-US" altLang="ja-JP" sz="1800" b="1" i="1">
                <a:latin typeface="Arial" panose="020B0604020202020204" pitchFamily="34" charset="0"/>
              </a:rPr>
              <a:t>(Jas.2:20)</a:t>
            </a:r>
            <a:endParaRPr lang="en-US" altLang="en-US" sz="2000" b="1" i="1">
              <a:latin typeface="Arial" panose="020B0604020202020204" pitchFamily="34" charset="0"/>
            </a:endParaRPr>
          </a:p>
        </p:txBody>
      </p:sp>
      <p:sp>
        <p:nvSpPr>
          <p:cNvPr id="38919" name="Text Box 19">
            <a:extLst>
              <a:ext uri="{FF2B5EF4-FFF2-40B4-BE49-F238E27FC236}">
                <a16:creationId xmlns:a16="http://schemas.microsoft.com/office/drawing/2014/main" id="{E03B2C25-4E70-6948-A925-E2B3024A8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400" b="1" i="1">
                <a:latin typeface="Arial" panose="020B0604020202020204" pitchFamily="34" charset="0"/>
              </a:rPr>
              <a:t>“</a:t>
            </a:r>
            <a:r>
              <a:rPr lang="en-US" altLang="ja-JP" sz="2400" b="1" i="1">
                <a:latin typeface="Arial" panose="020B0604020202020204" pitchFamily="34" charset="0"/>
              </a:rPr>
              <a:t>For by grace you have been saved through faith</a:t>
            </a:r>
            <a:r>
              <a:rPr lang="ja-JP" altLang="en-US" sz="2400" b="1" i="1">
                <a:latin typeface="Arial" panose="020B0604020202020204" pitchFamily="34" charset="0"/>
              </a:rPr>
              <a:t>”</a:t>
            </a:r>
            <a:r>
              <a:rPr lang="en-US" altLang="ja-JP" sz="2400" b="1" i="1">
                <a:latin typeface="Arial" panose="020B0604020202020204" pitchFamily="34" charset="0"/>
              </a:rPr>
              <a:t> </a:t>
            </a:r>
            <a:r>
              <a:rPr lang="en-US" altLang="ja-JP" sz="2000" b="1" i="1">
                <a:latin typeface="Arial" panose="020B0604020202020204" pitchFamily="34" charset="0"/>
              </a:rPr>
              <a:t>(Eph.2:8)</a:t>
            </a:r>
            <a:endParaRPr lang="en-US" altLang="en-US" sz="1800" b="1" i="1">
              <a:latin typeface="Arial" panose="020B0604020202020204" pitchFamily="34" charset="0"/>
            </a:endParaRPr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E9B49353-6D8E-BA48-B995-ADADFED27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438400"/>
            <a:ext cx="381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400" b="1" i="1">
                <a:solidFill>
                  <a:srgbClr val="FF0000"/>
                </a:solidFill>
                <a:latin typeface="Arial" panose="020B0604020202020204" pitchFamily="34" charset="0"/>
              </a:rPr>
              <a:t>we have access by faith into this grace</a:t>
            </a:r>
            <a:r>
              <a:rPr lang="ja-JP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  <a:r>
              <a:rPr lang="en-US" altLang="ja-JP" sz="2400" b="1" i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000" b="1" i="1">
                <a:latin typeface="Arial" panose="020B0604020202020204" pitchFamily="34" charset="0"/>
              </a:rPr>
              <a:t>(Rom.5:2)</a:t>
            </a:r>
            <a:endParaRPr lang="en-US" altLang="en-US" sz="2400" b="1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92B2FAA5-18D3-334E-A2B0-9C5E72CF3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048000"/>
            <a:ext cx="495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8000">
                <a:solidFill>
                  <a:schemeClr val="accent2"/>
                </a:solidFill>
              </a:rPr>
              <a:t>GRACE</a:t>
            </a:r>
          </a:p>
        </p:txBody>
      </p:sp>
      <p:sp>
        <p:nvSpPr>
          <p:cNvPr id="2071" name="Text Box 23">
            <a:extLst>
              <a:ext uri="{FF2B5EF4-FFF2-40B4-BE49-F238E27FC236}">
                <a16:creationId xmlns:a16="http://schemas.microsoft.com/office/drawing/2014/main" id="{3502FD16-75F1-EF44-8D63-771F4B447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4196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400" b="1" i="1">
                <a:solidFill>
                  <a:srgbClr val="FF0000"/>
                </a:solidFill>
                <a:latin typeface="Arial" panose="020B0604020202020204" pitchFamily="34" charset="0"/>
              </a:rPr>
              <a:t>not by faith only</a:t>
            </a:r>
            <a:r>
              <a:rPr lang="ja-JP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  <a:r>
              <a:rPr lang="en-US" altLang="ja-JP" sz="2400" b="1" i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000" b="1" i="1">
                <a:latin typeface="Arial" panose="020B0604020202020204" pitchFamily="34" charset="0"/>
              </a:rPr>
              <a:t>(Jas.2:24)</a:t>
            </a:r>
            <a:endParaRPr lang="en-US" altLang="en-US" sz="2400" b="1" i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72" name="AutoShape 24">
            <a:extLst>
              <a:ext uri="{FF2B5EF4-FFF2-40B4-BE49-F238E27FC236}">
                <a16:creationId xmlns:a16="http://schemas.microsoft.com/office/drawing/2014/main" id="{0DB59824-0805-A647-9556-197D4CDD8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5000"/>
            <a:ext cx="4876800" cy="2133600"/>
          </a:xfrm>
          <a:prstGeom prst="rightArrow">
            <a:avLst>
              <a:gd name="adj1" fmla="val 50000"/>
              <a:gd name="adj2" fmla="val 5714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55" name="AutoShape 7">
            <a:extLst>
              <a:ext uri="{FF2B5EF4-FFF2-40B4-BE49-F238E27FC236}">
                <a16:creationId xmlns:a16="http://schemas.microsoft.com/office/drawing/2014/main" id="{15E78D16-306D-0545-9F3D-0F6AE2B5760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1752600"/>
            <a:ext cx="4876800" cy="213360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3A11FA05-6C6F-964C-8285-7D2321329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71800"/>
            <a:ext cx="457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Obedient Faith (Jas.2:22) (Gal.5:6)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4906471C-4E63-C249-B33F-62F3171B2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0"/>
            <a:ext cx="3733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>
                <a:latin typeface="Copperplate Gothic Bold" panose="020E0705020206020404" pitchFamily="34" charset="77"/>
              </a:rPr>
              <a:t>FAITH</a:t>
            </a:r>
          </a:p>
        </p:txBody>
      </p:sp>
      <p:sp>
        <p:nvSpPr>
          <p:cNvPr id="38927" name="Rectangle 25">
            <a:extLst>
              <a:ext uri="{FF2B5EF4-FFF2-40B4-BE49-F238E27FC236}">
                <a16:creationId xmlns:a16="http://schemas.microsoft.com/office/drawing/2014/main" id="{6B5E1630-1DC4-AA45-AC5E-D48DA3F5E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</p:spPr>
        <p:txBody>
          <a:bodyPr/>
          <a:lstStyle/>
          <a:p>
            <a:r>
              <a:rPr lang="en-US" altLang="en-US" sz="5400" dirty="0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Faith and Obedience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animBg="1"/>
      <p:bldP spid="2056" grpId="0" animBg="1"/>
      <p:bldP spid="2059" grpId="0"/>
      <p:bldP spid="2065" grpId="0"/>
      <p:bldP spid="2068" grpId="0"/>
      <p:bldP spid="2069" grpId="0"/>
      <p:bldP spid="2071" grpId="0"/>
      <p:bldP spid="2072" grpId="0" animBg="1"/>
      <p:bldP spid="2055" grpId="0" animBg="1"/>
      <p:bldP spid="2060" grpId="0"/>
      <p:bldP spid="20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>
            <a:extLst>
              <a:ext uri="{FF2B5EF4-FFF2-40B4-BE49-F238E27FC236}">
                <a16:creationId xmlns:a16="http://schemas.microsoft.com/office/drawing/2014/main" id="{243525E8-71DB-2E4C-A479-72C28C8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fld id="{A91956A8-8242-B14F-9134-06FB1061C74A}" type="slidenum">
              <a:rPr lang="en-US" altLang="en-US" sz="1000">
                <a:latin typeface="Times New Roman" panose="02020603050405020304" pitchFamily="18" charset="0"/>
              </a:rPr>
              <a:pPr/>
              <a:t>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40962" name="Oval 4">
            <a:extLst>
              <a:ext uri="{FF2B5EF4-FFF2-40B4-BE49-F238E27FC236}">
                <a16:creationId xmlns:a16="http://schemas.microsoft.com/office/drawing/2014/main" id="{EBEC58DA-5FD1-284F-8EE7-A460E8973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143000"/>
            <a:ext cx="5334000" cy="5562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0963" name="Oval 5">
            <a:extLst>
              <a:ext uri="{FF2B5EF4-FFF2-40B4-BE49-F238E27FC236}">
                <a16:creationId xmlns:a16="http://schemas.microsoft.com/office/drawing/2014/main" id="{4156E82E-379F-B341-8378-E670F9A8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066800"/>
            <a:ext cx="5181600" cy="5486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0964" name="Text Box 6">
            <a:extLst>
              <a:ext uri="{FF2B5EF4-FFF2-40B4-BE49-F238E27FC236}">
                <a16:creationId xmlns:a16="http://schemas.microsoft.com/office/drawing/2014/main" id="{9B206804-68A6-8149-8A27-E583E098B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048000"/>
            <a:ext cx="4953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8000">
                <a:solidFill>
                  <a:schemeClr val="accent2"/>
                </a:solidFill>
              </a:rPr>
              <a:t>GRACE</a:t>
            </a:r>
          </a:p>
        </p:txBody>
      </p:sp>
      <p:sp>
        <p:nvSpPr>
          <p:cNvPr id="7188" name="AutoShape 20">
            <a:extLst>
              <a:ext uri="{FF2B5EF4-FFF2-40B4-BE49-F238E27FC236}">
                <a16:creationId xmlns:a16="http://schemas.microsoft.com/office/drawing/2014/main" id="{3C121F84-C783-9047-9913-D1CD4EDDB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5029200" cy="1143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89" name="AutoShape 21">
            <a:extLst>
              <a:ext uri="{FF2B5EF4-FFF2-40B4-BE49-F238E27FC236}">
                <a16:creationId xmlns:a16="http://schemas.microsoft.com/office/drawing/2014/main" id="{C5C4128F-EFB5-3641-BA6B-C3A75493C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0800"/>
            <a:ext cx="5029200" cy="1143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90" name="AutoShape 22">
            <a:extLst>
              <a:ext uri="{FF2B5EF4-FFF2-40B4-BE49-F238E27FC236}">
                <a16:creationId xmlns:a16="http://schemas.microsoft.com/office/drawing/2014/main" id="{91AC81B8-940B-7746-888F-74791F236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38600"/>
            <a:ext cx="5029200" cy="1143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91" name="AutoShape 23">
            <a:extLst>
              <a:ext uri="{FF2B5EF4-FFF2-40B4-BE49-F238E27FC236}">
                <a16:creationId xmlns:a16="http://schemas.microsoft.com/office/drawing/2014/main" id="{0A98A02B-9BDC-B744-AC43-F1554ED42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10200"/>
            <a:ext cx="5029200" cy="1143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75" name="AutoShape 7">
            <a:extLst>
              <a:ext uri="{FF2B5EF4-FFF2-40B4-BE49-F238E27FC236}">
                <a16:creationId xmlns:a16="http://schemas.microsoft.com/office/drawing/2014/main" id="{CF4EC9D3-663A-3143-A11A-8C32DFBC680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1066800"/>
            <a:ext cx="5029200" cy="1143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84" name="AutoShape 16">
            <a:extLst>
              <a:ext uri="{FF2B5EF4-FFF2-40B4-BE49-F238E27FC236}">
                <a16:creationId xmlns:a16="http://schemas.microsoft.com/office/drawing/2014/main" id="{598C4625-F5C2-6042-91C4-7F4405C9614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2438400"/>
            <a:ext cx="5029200" cy="1143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85" name="AutoShape 17">
            <a:extLst>
              <a:ext uri="{FF2B5EF4-FFF2-40B4-BE49-F238E27FC236}">
                <a16:creationId xmlns:a16="http://schemas.microsoft.com/office/drawing/2014/main" id="{814400F9-C970-FA42-B462-A198A9E9B71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3886200"/>
            <a:ext cx="5029200" cy="1143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86" name="AutoShape 18">
            <a:extLst>
              <a:ext uri="{FF2B5EF4-FFF2-40B4-BE49-F238E27FC236}">
                <a16:creationId xmlns:a16="http://schemas.microsoft.com/office/drawing/2014/main" id="{505ED645-BB58-BA4F-AC8A-527A1913085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5257800"/>
            <a:ext cx="5029200" cy="1143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92" name="Text Box 24">
            <a:extLst>
              <a:ext uri="{FF2B5EF4-FFF2-40B4-BE49-F238E27FC236}">
                <a16:creationId xmlns:a16="http://schemas.microsoft.com/office/drawing/2014/main" id="{390BAC64-4F19-0846-B973-A136D2664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3716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 b="1" i="1">
                <a:latin typeface="Arial" panose="020B0604020202020204" pitchFamily="34" charset="0"/>
              </a:rPr>
              <a:t>“</a:t>
            </a:r>
            <a:r>
              <a:rPr lang="en-US" altLang="ja-JP" sz="3200" b="1" i="1">
                <a:latin typeface="Arial" panose="020B0604020202020204" pitchFamily="34" charset="0"/>
              </a:rPr>
              <a:t>lived</a:t>
            </a:r>
            <a:r>
              <a:rPr lang="ja-JP" altLang="en-US" sz="3200" b="1" i="1">
                <a:latin typeface="Arial" panose="020B0604020202020204" pitchFamily="34" charset="0"/>
              </a:rPr>
              <a:t>”</a:t>
            </a:r>
            <a:endParaRPr lang="en-US" altLang="en-US" sz="3200" b="1" i="1">
              <a:latin typeface="Arial" panose="020B0604020202020204" pitchFamily="34" charset="0"/>
            </a:endParaRPr>
          </a:p>
        </p:txBody>
      </p:sp>
      <p:sp>
        <p:nvSpPr>
          <p:cNvPr id="7193" name="Text Box 25">
            <a:extLst>
              <a:ext uri="{FF2B5EF4-FFF2-40B4-BE49-F238E27FC236}">
                <a16:creationId xmlns:a16="http://schemas.microsoft.com/office/drawing/2014/main" id="{341A8B96-47BA-AB4B-AADC-0519E6669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667000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 b="1" i="1">
                <a:latin typeface="Arial" panose="020B0604020202020204" pitchFamily="34" charset="0"/>
              </a:rPr>
              <a:t>“</a:t>
            </a:r>
            <a:r>
              <a:rPr lang="en-US" altLang="ja-JP" sz="3200" b="1" i="1">
                <a:latin typeface="Arial" panose="020B0604020202020204" pitchFamily="34" charset="0"/>
              </a:rPr>
              <a:t>the walls fell</a:t>
            </a:r>
            <a:r>
              <a:rPr lang="ja-JP" altLang="en-US" sz="3200" b="1" i="1">
                <a:latin typeface="Arial" panose="020B0604020202020204" pitchFamily="34" charset="0"/>
              </a:rPr>
              <a:t>”</a:t>
            </a:r>
            <a:endParaRPr lang="en-US" altLang="en-US" sz="3200" b="1" i="1">
              <a:latin typeface="Arial" panose="020B0604020202020204" pitchFamily="34" charset="0"/>
            </a:endParaRPr>
          </a:p>
        </p:txBody>
      </p:sp>
      <p:sp>
        <p:nvSpPr>
          <p:cNvPr id="7194" name="Text Box 26">
            <a:extLst>
              <a:ext uri="{FF2B5EF4-FFF2-40B4-BE49-F238E27FC236}">
                <a16:creationId xmlns:a16="http://schemas.microsoft.com/office/drawing/2014/main" id="{FBF0AD36-22D5-8A48-97F5-F546331FA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1910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 b="1" i="1">
                <a:latin typeface="Arial" panose="020B0604020202020204" pitchFamily="34" charset="0"/>
              </a:rPr>
              <a:t>“</a:t>
            </a:r>
            <a:r>
              <a:rPr lang="en-US" altLang="ja-JP" sz="3200" b="1" i="1">
                <a:latin typeface="Arial" panose="020B0604020202020204" pitchFamily="34" charset="0"/>
              </a:rPr>
              <a:t>clean</a:t>
            </a:r>
            <a:r>
              <a:rPr lang="ja-JP" altLang="en-US" sz="3200" b="1" i="1">
                <a:latin typeface="Arial" panose="020B0604020202020204" pitchFamily="34" charset="0"/>
              </a:rPr>
              <a:t>”</a:t>
            </a:r>
            <a:endParaRPr lang="en-US" altLang="en-US" sz="3200" b="1" i="1">
              <a:latin typeface="Arial" panose="020B0604020202020204" pitchFamily="34" charset="0"/>
            </a:endParaRPr>
          </a:p>
        </p:txBody>
      </p:sp>
      <p:sp>
        <p:nvSpPr>
          <p:cNvPr id="7195" name="Text Box 27">
            <a:extLst>
              <a:ext uri="{FF2B5EF4-FFF2-40B4-BE49-F238E27FC236}">
                <a16:creationId xmlns:a16="http://schemas.microsoft.com/office/drawing/2014/main" id="{E305B3B0-F33A-C841-BA03-F6F1E569C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5626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3200" b="1" i="1">
                <a:latin typeface="Arial" panose="020B0604020202020204" pitchFamily="34" charset="0"/>
              </a:rPr>
              <a:t>“</a:t>
            </a:r>
            <a:r>
              <a:rPr lang="en-US" altLang="ja-JP" sz="3200" b="1" i="1">
                <a:latin typeface="Arial" panose="020B0604020202020204" pitchFamily="34" charset="0"/>
              </a:rPr>
              <a:t>seeing</a:t>
            </a:r>
            <a:r>
              <a:rPr lang="ja-JP" altLang="en-US" sz="3200" b="1" i="1">
                <a:latin typeface="Arial" panose="020B0604020202020204" pitchFamily="34" charset="0"/>
              </a:rPr>
              <a:t>”</a:t>
            </a:r>
            <a:endParaRPr lang="en-US" altLang="en-US" sz="3200" b="1" i="1">
              <a:latin typeface="Arial" panose="020B0604020202020204" pitchFamily="34" charset="0"/>
            </a:endParaRPr>
          </a:p>
        </p:txBody>
      </p:sp>
      <p:sp>
        <p:nvSpPr>
          <p:cNvPr id="7196" name="Text Box 28">
            <a:extLst>
              <a:ext uri="{FF2B5EF4-FFF2-40B4-BE49-F238E27FC236}">
                <a16:creationId xmlns:a16="http://schemas.microsoft.com/office/drawing/2014/main" id="{384F0CB9-2307-D240-8912-EC1C8A6EE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2954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The Israelites looked at the bronze serpent (Num.21:8-9)</a:t>
            </a:r>
          </a:p>
        </p:txBody>
      </p:sp>
      <p:sp>
        <p:nvSpPr>
          <p:cNvPr id="7198" name="Text Box 30">
            <a:extLst>
              <a:ext uri="{FF2B5EF4-FFF2-40B4-BE49-F238E27FC236}">
                <a16:creationId xmlns:a16="http://schemas.microsoft.com/office/drawing/2014/main" id="{DC4AD609-C0C0-7444-8C5C-062CC3969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148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1">
                <a:latin typeface="Copperplate Gothic Bold" panose="020E0705020206020404" pitchFamily="34" charset="77"/>
              </a:rPr>
              <a:t>By Faith</a:t>
            </a:r>
          </a:p>
        </p:txBody>
      </p:sp>
      <p:sp>
        <p:nvSpPr>
          <p:cNvPr id="7200" name="Text Box 32">
            <a:extLst>
              <a:ext uri="{FF2B5EF4-FFF2-40B4-BE49-F238E27FC236}">
                <a16:creationId xmlns:a16="http://schemas.microsoft.com/office/drawing/2014/main" id="{06A55C44-403D-DE44-9C32-50AEE2BAE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6670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The Israelites marched around Jericho (Heb.11:30)</a:t>
            </a:r>
          </a:p>
        </p:txBody>
      </p:sp>
      <p:sp>
        <p:nvSpPr>
          <p:cNvPr id="7201" name="Text Box 33">
            <a:extLst>
              <a:ext uri="{FF2B5EF4-FFF2-40B4-BE49-F238E27FC236}">
                <a16:creationId xmlns:a16="http://schemas.microsoft.com/office/drawing/2014/main" id="{44FE3A0E-2637-DC41-9D2F-912CD0C38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114800"/>
            <a:ext cx="381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Naaman dipped 7 times in the Jordan river (2Ki.5:10-14)</a:t>
            </a:r>
          </a:p>
        </p:txBody>
      </p:sp>
      <p:sp>
        <p:nvSpPr>
          <p:cNvPr id="7202" name="Text Box 34">
            <a:extLst>
              <a:ext uri="{FF2B5EF4-FFF2-40B4-BE49-F238E27FC236}">
                <a16:creationId xmlns:a16="http://schemas.microsoft.com/office/drawing/2014/main" id="{08C41392-4375-FB47-BD7D-097D09E3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864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The blind man washed in the pool of Siloam (Jn.9:7)</a:t>
            </a:r>
          </a:p>
        </p:txBody>
      </p:sp>
      <p:sp>
        <p:nvSpPr>
          <p:cNvPr id="7203" name="Text Box 35">
            <a:extLst>
              <a:ext uri="{FF2B5EF4-FFF2-40B4-BE49-F238E27FC236}">
                <a16:creationId xmlns:a16="http://schemas.microsoft.com/office/drawing/2014/main" id="{EF7A0F14-EBF6-0D4F-962C-CF9CCA9FD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Copperplate Gothic Bold" panose="020E0705020206020404" pitchFamily="34" charset="77"/>
              </a:rPr>
              <a:t>By Faith</a:t>
            </a:r>
          </a:p>
        </p:txBody>
      </p:sp>
      <p:sp>
        <p:nvSpPr>
          <p:cNvPr id="7204" name="Text Box 36">
            <a:extLst>
              <a:ext uri="{FF2B5EF4-FFF2-40B4-BE49-F238E27FC236}">
                <a16:creationId xmlns:a16="http://schemas.microsoft.com/office/drawing/2014/main" id="{BD5BD346-4EC8-FB4B-9330-94F1EFEFF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670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Copperplate Gothic Bold" panose="020E0705020206020404" pitchFamily="34" charset="77"/>
              </a:rPr>
              <a:t>By Faith</a:t>
            </a:r>
          </a:p>
        </p:txBody>
      </p:sp>
      <p:sp>
        <p:nvSpPr>
          <p:cNvPr id="7205" name="Text Box 37">
            <a:extLst>
              <a:ext uri="{FF2B5EF4-FFF2-40B4-BE49-F238E27FC236}">
                <a16:creationId xmlns:a16="http://schemas.microsoft.com/office/drawing/2014/main" id="{0B484EEC-4619-3248-B208-726B6D034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4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Copperplate Gothic Bold" panose="020E0705020206020404" pitchFamily="34" charset="77"/>
              </a:rPr>
              <a:t>By Faith</a:t>
            </a:r>
          </a:p>
        </p:txBody>
      </p:sp>
      <p:sp>
        <p:nvSpPr>
          <p:cNvPr id="7209" name="Text Box 41">
            <a:extLst>
              <a:ext uri="{FF2B5EF4-FFF2-40B4-BE49-F238E27FC236}">
                <a16:creationId xmlns:a16="http://schemas.microsoft.com/office/drawing/2014/main" id="{9E877E51-A7CD-E74E-B420-E069AC692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484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000" b="1" i="1">
                <a:latin typeface="Arial" panose="020B0604020202020204" pitchFamily="34" charset="0"/>
              </a:rPr>
              <a:t>“</a:t>
            </a:r>
            <a:r>
              <a:rPr lang="en-US" altLang="ja-JP" sz="2000" b="1" i="1">
                <a:latin typeface="Arial" panose="020B0604020202020204" pitchFamily="34" charset="0"/>
              </a:rPr>
              <a:t>not by faith only</a:t>
            </a:r>
            <a:r>
              <a:rPr lang="ja-JP" altLang="en-US" sz="2000" b="1" i="1">
                <a:latin typeface="Arial" panose="020B0604020202020204" pitchFamily="34" charset="0"/>
              </a:rPr>
              <a:t>”</a:t>
            </a:r>
            <a:r>
              <a:rPr lang="en-US" altLang="ja-JP" sz="2000" b="1" i="1">
                <a:latin typeface="Arial" panose="020B0604020202020204" pitchFamily="34" charset="0"/>
              </a:rPr>
              <a:t> (Js.2:24)</a:t>
            </a:r>
            <a:endParaRPr lang="en-US" altLang="en-US" sz="2000" b="1" i="1">
              <a:latin typeface="Arial" panose="020B0604020202020204" pitchFamily="34" charset="0"/>
            </a:endParaRPr>
          </a:p>
        </p:txBody>
      </p:sp>
      <p:sp>
        <p:nvSpPr>
          <p:cNvPr id="7210" name="Text Box 42">
            <a:extLst>
              <a:ext uri="{FF2B5EF4-FFF2-40B4-BE49-F238E27FC236}">
                <a16:creationId xmlns:a16="http://schemas.microsoft.com/office/drawing/2014/main" id="{202890D7-0822-9D42-A65B-FC893411D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000" b="1" i="1">
                <a:latin typeface="Arial" panose="020B0604020202020204" pitchFamily="34" charset="0"/>
              </a:rPr>
              <a:t>“</a:t>
            </a:r>
            <a:r>
              <a:rPr lang="en-US" altLang="ja-JP" sz="2000" b="1" i="1">
                <a:latin typeface="Arial" panose="020B0604020202020204" pitchFamily="34" charset="0"/>
              </a:rPr>
              <a:t>not by faith only</a:t>
            </a:r>
            <a:r>
              <a:rPr lang="ja-JP" altLang="en-US" sz="2000" b="1" i="1">
                <a:latin typeface="Arial" panose="020B0604020202020204" pitchFamily="34" charset="0"/>
              </a:rPr>
              <a:t>”</a:t>
            </a:r>
            <a:r>
              <a:rPr lang="en-US" altLang="ja-JP" sz="2000" b="1" i="1">
                <a:latin typeface="Arial" panose="020B0604020202020204" pitchFamily="34" charset="0"/>
              </a:rPr>
              <a:t> (Js.2:24)</a:t>
            </a:r>
            <a:endParaRPr lang="en-US" altLang="en-US" sz="2000" b="1" i="1">
              <a:latin typeface="Arial" panose="020B0604020202020204" pitchFamily="34" charset="0"/>
            </a:endParaRPr>
          </a:p>
        </p:txBody>
      </p:sp>
      <p:sp>
        <p:nvSpPr>
          <p:cNvPr id="7211" name="Text Box 43">
            <a:extLst>
              <a:ext uri="{FF2B5EF4-FFF2-40B4-BE49-F238E27FC236}">
                <a16:creationId xmlns:a16="http://schemas.microsoft.com/office/drawing/2014/main" id="{05B1D0A7-B787-634A-BFA9-F3FCA3242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574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000" b="1" i="1">
                <a:latin typeface="Arial" panose="020B0604020202020204" pitchFamily="34" charset="0"/>
              </a:rPr>
              <a:t>“</a:t>
            </a:r>
            <a:r>
              <a:rPr lang="en-US" altLang="ja-JP" sz="2000" b="1" i="1">
                <a:latin typeface="Arial" panose="020B0604020202020204" pitchFamily="34" charset="0"/>
              </a:rPr>
              <a:t>not by faith only</a:t>
            </a:r>
            <a:r>
              <a:rPr lang="ja-JP" altLang="en-US" sz="2000" b="1" i="1">
                <a:latin typeface="Arial" panose="020B0604020202020204" pitchFamily="34" charset="0"/>
              </a:rPr>
              <a:t>”</a:t>
            </a:r>
            <a:r>
              <a:rPr lang="en-US" altLang="ja-JP" sz="2000" b="1" i="1">
                <a:latin typeface="Arial" panose="020B0604020202020204" pitchFamily="34" charset="0"/>
              </a:rPr>
              <a:t> (Js.2:24)</a:t>
            </a:r>
            <a:endParaRPr lang="en-US" altLang="en-US" sz="2000" b="1" i="1">
              <a:latin typeface="Arial" panose="020B0604020202020204" pitchFamily="34" charset="0"/>
            </a:endParaRPr>
          </a:p>
        </p:txBody>
      </p:sp>
      <p:sp>
        <p:nvSpPr>
          <p:cNvPr id="7212" name="Text Box 44">
            <a:extLst>
              <a:ext uri="{FF2B5EF4-FFF2-40B4-BE49-F238E27FC236}">
                <a16:creationId xmlns:a16="http://schemas.microsoft.com/office/drawing/2014/main" id="{EC62C04F-9BCA-3347-B0C9-B7536D5C6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68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ja-JP" altLang="en-US" sz="2000" b="1" i="1">
                <a:latin typeface="Arial" panose="020B0604020202020204" pitchFamily="34" charset="0"/>
              </a:rPr>
              <a:t>“</a:t>
            </a:r>
            <a:r>
              <a:rPr lang="en-US" altLang="ja-JP" sz="2000" b="1" i="1">
                <a:latin typeface="Arial" panose="020B0604020202020204" pitchFamily="34" charset="0"/>
              </a:rPr>
              <a:t>not by faith only</a:t>
            </a:r>
            <a:r>
              <a:rPr lang="ja-JP" altLang="en-US" sz="2000" b="1" i="1">
                <a:latin typeface="Arial" panose="020B0604020202020204" pitchFamily="34" charset="0"/>
              </a:rPr>
              <a:t>”</a:t>
            </a:r>
            <a:r>
              <a:rPr lang="en-US" altLang="ja-JP" sz="2000" b="1" i="1">
                <a:latin typeface="Arial" panose="020B0604020202020204" pitchFamily="34" charset="0"/>
              </a:rPr>
              <a:t> (Js.2:24)</a:t>
            </a:r>
            <a:endParaRPr lang="en-US" altLang="en-US" sz="2000" b="1" i="1">
              <a:latin typeface="Arial" panose="020B0604020202020204" pitchFamily="34" charset="0"/>
            </a:endParaRPr>
          </a:p>
        </p:txBody>
      </p:sp>
      <p:sp>
        <p:nvSpPr>
          <p:cNvPr id="7214" name="Text Box 46">
            <a:extLst>
              <a:ext uri="{FF2B5EF4-FFF2-40B4-BE49-F238E27FC236}">
                <a16:creationId xmlns:a16="http://schemas.microsoft.com/office/drawing/2014/main" id="{E9B7EACF-96E4-DE47-8C87-3ADB6F814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sto MT" panose="02040603050505030304" pitchFamily="18" charset="77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ja-JP" altLang="en-US" sz="2400" b="1" i="1">
                <a:latin typeface="Arial" panose="020B0604020202020204" pitchFamily="34" charset="0"/>
              </a:rPr>
              <a:t>“</a:t>
            </a:r>
            <a:r>
              <a:rPr lang="en-US" altLang="ja-JP" sz="2400" b="1" i="1" u="sng">
                <a:latin typeface="Arial" panose="020B0604020202020204" pitchFamily="34" charset="0"/>
              </a:rPr>
              <a:t>not of yourselves</a:t>
            </a:r>
            <a:r>
              <a:rPr lang="en-US" altLang="ja-JP" sz="2400" b="1" i="1">
                <a:latin typeface="Arial" panose="020B0604020202020204" pitchFamily="34" charset="0"/>
              </a:rPr>
              <a:t>; 	        </a:t>
            </a:r>
            <a:r>
              <a:rPr lang="en-US" altLang="ja-JP" sz="2400" b="1" i="1" u="sng">
                <a:latin typeface="Arial" panose="020B0604020202020204" pitchFamily="34" charset="0"/>
              </a:rPr>
              <a:t>it is the gift of God</a:t>
            </a:r>
            <a:r>
              <a:rPr lang="ja-JP" altLang="en-US" sz="2400" b="1" i="1">
                <a:latin typeface="Arial" panose="020B0604020202020204" pitchFamily="34" charset="0"/>
              </a:rPr>
              <a:t>”</a:t>
            </a:r>
            <a:r>
              <a:rPr lang="en-US" altLang="ja-JP" sz="2400" b="1" i="1">
                <a:latin typeface="Arial" panose="020B0604020202020204" pitchFamily="34" charset="0"/>
              </a:rPr>
              <a:t> </a:t>
            </a:r>
            <a:r>
              <a:rPr lang="en-US" altLang="ja-JP" sz="1800" b="1" i="1">
                <a:latin typeface="Arial" panose="020B0604020202020204" pitchFamily="34" charset="0"/>
              </a:rPr>
              <a:t>(Eph.2:8)</a:t>
            </a:r>
            <a:endParaRPr lang="en-US" altLang="en-US" sz="1800" b="1" i="1">
              <a:latin typeface="Arial" panose="020B0604020202020204" pitchFamily="34" charset="0"/>
            </a:endParaRPr>
          </a:p>
        </p:txBody>
      </p:sp>
      <p:sp>
        <p:nvSpPr>
          <p:cNvPr id="40990" name="Text Box 49">
            <a:extLst>
              <a:ext uri="{FF2B5EF4-FFF2-40B4-BE49-F238E27FC236}">
                <a16:creationId xmlns:a16="http://schemas.microsoft.com/office/drawing/2014/main" id="{B9AC7C19-7F8C-D544-B3E7-C2B2FA5A635E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latin typeface="Impact" panose="020B0806030902050204" pitchFamily="34" charset="0"/>
                <a:ea typeface="ＭＳ Ｐゴシック" panose="020B0600070205080204" pitchFamily="34" charset="-128"/>
              </a:rPr>
              <a:t>Access By Faith Into This Grace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nimBg="1"/>
      <p:bldP spid="7189" grpId="0" animBg="1"/>
      <p:bldP spid="7190" grpId="0" animBg="1"/>
      <p:bldP spid="7191" grpId="0" animBg="1"/>
      <p:bldP spid="7175" grpId="0" animBg="1"/>
      <p:bldP spid="7184" grpId="0" animBg="1"/>
      <p:bldP spid="7185" grpId="0" animBg="1"/>
      <p:bldP spid="7186" grpId="0" animBg="1"/>
      <p:bldP spid="7192" grpId="0"/>
      <p:bldP spid="7193" grpId="0"/>
      <p:bldP spid="7194" grpId="0"/>
      <p:bldP spid="7195" grpId="0"/>
      <p:bldP spid="7196" grpId="0"/>
      <p:bldP spid="7198" grpId="0"/>
      <p:bldP spid="7200" grpId="0"/>
      <p:bldP spid="7201" grpId="0"/>
      <p:bldP spid="7202" grpId="0"/>
      <p:bldP spid="7203" grpId="0"/>
      <p:bldP spid="7204" grpId="0"/>
      <p:bldP spid="7205" grpId="0"/>
      <p:bldP spid="7209" grpId="0"/>
      <p:bldP spid="7210" grpId="0"/>
      <p:bldP spid="7211" grpId="0"/>
      <p:bldP spid="7212" grpId="0"/>
      <p:bldP spid="7214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sto MT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sto MT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1728</TotalTime>
  <Words>762</Words>
  <Application>Microsoft Macintosh PowerPoint</Application>
  <PresentationFormat>On-screen Show (4:3)</PresentationFormat>
  <Paragraphs>141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Calisto MT</vt:lpstr>
      <vt:lpstr>ＭＳ Ｐゴシック</vt:lpstr>
      <vt:lpstr>Arial</vt:lpstr>
      <vt:lpstr>Times New Roman</vt:lpstr>
      <vt:lpstr>Impact</vt:lpstr>
      <vt:lpstr>Wingdings</vt:lpstr>
      <vt:lpstr>Papyrus</vt:lpstr>
      <vt:lpstr>Copperplate Gothic Bold</vt:lpstr>
      <vt:lpstr>Symbol</vt:lpstr>
      <vt:lpstr>Matura MT Script Capitals</vt:lpstr>
      <vt:lpstr>Blank Presentation</vt:lpstr>
      <vt:lpstr>Microsoft ClipArt Gallery</vt:lpstr>
      <vt:lpstr>Microsoft Clip Gallery</vt:lpstr>
      <vt:lpstr>PowerPoint Presentation</vt:lpstr>
      <vt:lpstr>“The Just Shall Live By Faith”</vt:lpstr>
      <vt:lpstr>Am I Required To Do Anything To Be Saved?</vt:lpstr>
      <vt:lpstr>Does Grace Exclude ALL Works?</vt:lpstr>
      <vt:lpstr>Does Grace Exclude ALL Works?</vt:lpstr>
      <vt:lpstr>“The Just Shall Live By Faith”</vt:lpstr>
      <vt:lpstr>“Imitate Those…” Who through faith and patience inherit the promises (Heb.6:12)</vt:lpstr>
      <vt:lpstr>Faith and Obedience</vt:lpstr>
      <vt:lpstr>Access By Faith Into This Grace</vt:lpstr>
      <vt:lpstr>Access By Faith into This Grace (Rom.5:2)</vt:lpstr>
      <vt:lpstr>Faith In The Working Of God</vt:lpstr>
    </vt:vector>
  </TitlesOfParts>
  <Company> 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Brett W. Hogland</dc:creator>
  <cp:lastModifiedBy>Brett Hogland</cp:lastModifiedBy>
  <cp:revision>35</cp:revision>
  <cp:lastPrinted>2003-04-09T20:24:01Z</cp:lastPrinted>
  <dcterms:created xsi:type="dcterms:W3CDTF">2000-08-21T20:52:17Z</dcterms:created>
  <dcterms:modified xsi:type="dcterms:W3CDTF">2018-07-27T23:13:26Z</dcterms:modified>
</cp:coreProperties>
</file>