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800000"/>
    <a:srgbClr val="FFFF66"/>
    <a:srgbClr val="000000"/>
    <a:srgbClr val="5C3D1E"/>
    <a:srgbClr val="996633"/>
    <a:srgbClr val="004442"/>
    <a:srgbClr val="006666"/>
    <a:srgbClr val="740000"/>
    <a:srgbClr val="4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B1207-0AEF-42D6-B66D-042BE2F7082C}" v="7" dt="2018-07-01T12:51:12.8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84" autoAdjust="0"/>
    <p:restoredTop sz="99811" autoAdjust="0"/>
  </p:normalViewPr>
  <p:slideViewPr>
    <p:cSldViewPr>
      <p:cViewPr varScale="1">
        <p:scale>
          <a:sx n="70" d="100"/>
          <a:sy n="70" d="100"/>
        </p:scale>
        <p:origin x="84" y="8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84th Street Church Of Christ" userId="388d10403b48035a" providerId="LiveId" clId="{3B9B1207-0AEF-42D6-B66D-042BE2F7082C}"/>
    <pc:docChg chg="custSel delSld modSld">
      <pc:chgData name="84th Street Church Of Christ" userId="388d10403b48035a" providerId="LiveId" clId="{3B9B1207-0AEF-42D6-B66D-042BE2F7082C}" dt="2018-07-01T12:51:12.806" v="4" actId="2696"/>
      <pc:docMkLst>
        <pc:docMk/>
      </pc:docMkLst>
      <pc:sldChg chg="delSp modSp del delAnim">
        <pc:chgData name="84th Street Church Of Christ" userId="388d10403b48035a" providerId="LiveId" clId="{3B9B1207-0AEF-42D6-B66D-042BE2F7082C}" dt="2018-07-01T12:51:12.806" v="4" actId="2696"/>
        <pc:sldMkLst>
          <pc:docMk/>
          <pc:sldMk cId="3868661036" sldId="259"/>
        </pc:sldMkLst>
        <pc:spChg chg="del mod">
          <ac:chgData name="84th Street Church Of Christ" userId="388d10403b48035a" providerId="LiveId" clId="{3B9B1207-0AEF-42D6-B66D-042BE2F7082C}" dt="2018-07-01T12:49:13.198" v="1" actId="478"/>
          <ac:spMkLst>
            <pc:docMk/>
            <pc:sldMk cId="3868661036" sldId="259"/>
            <ac:spMk id="3" creationId="{00000000-0000-0000-0000-000000000000}"/>
          </ac:spMkLst>
        </pc:spChg>
        <pc:spChg chg="del">
          <ac:chgData name="84th Street Church Of Christ" userId="388d10403b48035a" providerId="LiveId" clId="{3B9B1207-0AEF-42D6-B66D-042BE2F7082C}" dt="2018-07-01T12:49:16.116" v="3" actId="478"/>
          <ac:spMkLst>
            <pc:docMk/>
            <pc:sldMk cId="3868661036" sldId="259"/>
            <ac:spMk id="6" creationId="{00000000-0000-0000-0000-000000000000}"/>
          </ac:spMkLst>
        </pc:spChg>
        <pc:spChg chg="del">
          <ac:chgData name="84th Street Church Of Christ" userId="388d10403b48035a" providerId="LiveId" clId="{3B9B1207-0AEF-42D6-B66D-042BE2F7082C}" dt="2018-07-01T12:49:14.584" v="2" actId="478"/>
          <ac:spMkLst>
            <pc:docMk/>
            <pc:sldMk cId="3868661036" sldId="259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7/1/2018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7/1/2018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121025"/>
            <a:ext cx="9144000" cy="2822575"/>
          </a:xfr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78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What Will Live Beyond My Grave?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1066800"/>
          </a:xfrm>
        </p:spPr>
        <p:txBody>
          <a:bodyPr>
            <a:normAutofit/>
          </a:bodyPr>
          <a:lstStyle/>
          <a:p>
            <a:r>
              <a:rPr lang="en-US" sz="5200" b="1" i="1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Job 17:1-15</a:t>
            </a:r>
          </a:p>
        </p:txBody>
      </p:sp>
      <p:pic>
        <p:nvPicPr>
          <p:cNvPr id="4" name="Picture 3" descr="Grav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Job 17:1-15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839200" cy="930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“My spirit is broken, my days are extinguished, the grave is ready for me….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676400"/>
            <a:ext cx="8839200" cy="51100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8 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Upright men are astonished at this, and the innocent stirs himself up against the hypocrite.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Yet the righteous will hold to his way, and he who has clean hands will be stronger and stronger.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“But please, come back again, all of you, for I shall not find one wise man among you.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My days are past, my purposes are broken off, even the thoughts of my heart.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They change the night into day; ‘The light is near,’ they say, in the face of darkness.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If I wait for the grave as my house, if I make my bed in the darkness,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if I say to corruption, ‘You are my father,’ and to the worm, ‘You are my mother and my sister,’ </a:t>
            </a:r>
            <a:r>
              <a:rPr kumimoji="0" lang="en-US" sz="2800" b="1" i="0" u="none" strike="noStrike" kern="1200" cap="none" spc="0" normalizeH="0" baseline="3000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15 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Where then is my hope? As for my hope, who can see it?”</a:t>
            </a:r>
          </a:p>
        </p:txBody>
      </p:sp>
      <p:sp>
        <p:nvSpPr>
          <p:cNvPr id="3" name="Oval 2"/>
          <p:cNvSpPr/>
          <p:nvPr/>
        </p:nvSpPr>
        <p:spPr>
          <a:xfrm>
            <a:off x="0" y="1524000"/>
            <a:ext cx="9144000" cy="15240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“The grave is ready for me…</a:t>
            </a:r>
          </a:p>
        </p:txBody>
      </p:sp>
      <p:sp>
        <p:nvSpPr>
          <p:cNvPr id="6" name="Oval 5"/>
          <p:cNvSpPr/>
          <p:nvPr/>
        </p:nvSpPr>
        <p:spPr>
          <a:xfrm>
            <a:off x="0" y="4343400"/>
            <a:ext cx="9144000" cy="16002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Where then is my hope?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…Who can see it”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0" y="3048000"/>
            <a:ext cx="9144000" cy="1295400"/>
          </a:xfrm>
          <a:prstGeom prst="roundRect">
            <a:avLst/>
          </a:prstGeom>
          <a:solidFill>
            <a:srgbClr val="74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  <a:uLnTx/>
                <a:uFillTx/>
                <a:latin typeface="Times New Roman"/>
                <a:ea typeface="+mn-ea"/>
                <a:cs typeface="Times New Roman"/>
              </a:rPr>
              <a:t>Fear: What will be my lasting effect?</a:t>
            </a:r>
          </a:p>
        </p:txBody>
      </p:sp>
    </p:spTree>
    <p:extLst>
      <p:ext uri="{BB962C8B-B14F-4D97-AF65-F5344CB8AC3E}">
        <p14:creationId xmlns:p14="http://schemas.microsoft.com/office/powerpoint/2010/main" val="34312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8382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What Can Last Beyond My Grave?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-28862" y="1400460"/>
            <a:ext cx="9296400" cy="5457540"/>
          </a:xfrm>
        </p:spPr>
        <p:txBody>
          <a:bodyPr>
            <a:normAutofit/>
          </a:bodyPr>
          <a:lstStyle/>
          <a:p>
            <a:pPr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Our Priorities &amp; Values 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 11:4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Gen.</a:t>
            </a:r>
            <a:r>
              <a:rPr lang="en-US" sz="1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4:3-5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Able still teaches by his “more excellent” gift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Heb.</a:t>
            </a:r>
            <a:r>
              <a:rPr lang="en-US" sz="1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11:24-26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Moses showed proper values &amp; priorities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</a:t>
            </a:r>
            <a:r>
              <a:rPr lang="en-US" sz="14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6:19-21,</a:t>
            </a:r>
            <a:r>
              <a:rPr lang="en-US" sz="1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33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Jesus taught this principle as primary</a:t>
            </a:r>
          </a:p>
          <a:p>
            <a:pPr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Our Character 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Matt. 26:6-13</a:t>
            </a: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Mk.</a:t>
            </a:r>
            <a:r>
              <a:rPr lang="en-US" sz="1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14:8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Character seen by our use of what we can do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Jas.</a:t>
            </a:r>
            <a:r>
              <a:rPr lang="en-US" sz="1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4:10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Humility in character is foundational to service</a:t>
            </a:r>
          </a:p>
          <a:p>
            <a:pPr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b="1" dirty="0">
                <a:solidFill>
                  <a:srgbClr val="C3D69B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Our Teaching of Truth (</a:t>
            </a:r>
            <a:r>
              <a:rPr lang="en-US" b="1" i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Pet. 1:15</a:t>
            </a:r>
            <a:r>
              <a:rPr lang="en-US" b="1" dirty="0">
                <a:solidFill>
                  <a:srgbClr val="C3D69B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)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2 Pet. 1:16f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Faith in truth’s certainty leaves impact on all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Psa.</a:t>
            </a:r>
            <a:r>
              <a:rPr lang="en-US" sz="16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</a:t>
            </a: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78:5-7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Law taught so future generation may know it</a:t>
            </a:r>
          </a:p>
          <a:p>
            <a:pPr lvl="1">
              <a:lnSpc>
                <a:spcPct val="92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1 Tim. 4:6-11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  Teaching the truth is tied to trust in God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685800"/>
            <a:ext cx="9144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sz="4200" b="1" i="1" dirty="0">
                <a:solidFill>
                  <a:srgbClr val="FFFF66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Lessons We Can Leave After Our Death</a:t>
            </a: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184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Office Theme</vt:lpstr>
      <vt:lpstr>What Will Live Beyond My Grave?</vt:lpstr>
      <vt:lpstr>Job 17:1-15</vt:lpstr>
      <vt:lpstr>What Can Last Beyond My Grave?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84th Street Church Of Christ</cp:lastModifiedBy>
  <cp:revision>30</cp:revision>
  <dcterms:created xsi:type="dcterms:W3CDTF">2017-02-11T14:18:26Z</dcterms:created>
  <dcterms:modified xsi:type="dcterms:W3CDTF">2018-07-01T12:51:19Z</dcterms:modified>
</cp:coreProperties>
</file>