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3" r:id="rId13"/>
    <p:sldId id="268" r:id="rId14"/>
    <p:sldId id="269" r:id="rId15"/>
    <p:sldId id="27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D5D0B8-D4F3-41D6-9757-BC33AB92EF61}" v="715" dt="2018-08-12T02:36:46.8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/>
        </p:nvSpPr>
        <p:spPr>
          <a:xfrm>
            <a:off x="535781" y="3339703"/>
            <a:ext cx="11126338" cy="91"/>
          </a:xfrm>
          <a:prstGeom prst="rect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844"/>
          </a:p>
        </p:txBody>
      </p:sp>
      <p:sp>
        <p:nvSpPr>
          <p:cNvPr id="7" name="Shape 7"/>
          <p:cNvSpPr>
            <a:spLocks noGrp="1"/>
          </p:cNvSpPr>
          <p:nvPr>
            <p:ph type="title"/>
          </p:nvPr>
        </p:nvSpPr>
        <p:spPr>
          <a:xfrm>
            <a:off x="535781" y="928687"/>
            <a:ext cx="11120438" cy="2232422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953"/>
              <a:t>Title Text</a:t>
            </a:r>
          </a:p>
        </p:txBody>
      </p:sp>
      <p:sp>
        <p:nvSpPr>
          <p:cNvPr id="8" name="Shape 8"/>
          <p:cNvSpPr>
            <a:spLocks noGrp="1"/>
          </p:cNvSpPr>
          <p:nvPr>
            <p:ph type="body" idx="1"/>
          </p:nvPr>
        </p:nvSpPr>
        <p:spPr>
          <a:xfrm>
            <a:off x="535781" y="3527227"/>
            <a:ext cx="11120438" cy="71437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sz="1828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160729">
              <a:spcBef>
                <a:spcPts val="0"/>
              </a:spcBef>
              <a:buSzTx/>
              <a:buFontTx/>
              <a:buNone/>
              <a:defRPr sz="1828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321457">
              <a:spcBef>
                <a:spcPts val="0"/>
              </a:spcBef>
              <a:buSzTx/>
              <a:buFontTx/>
              <a:buNone/>
              <a:defRPr sz="1828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482186">
              <a:spcBef>
                <a:spcPts val="0"/>
              </a:spcBef>
              <a:buSzTx/>
              <a:buFontTx/>
              <a:buNone/>
              <a:defRPr sz="1828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642915">
              <a:spcBef>
                <a:spcPts val="0"/>
              </a:spcBef>
              <a:buSzTx/>
              <a:buFontTx/>
              <a:buNone/>
              <a:defRPr sz="1828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747474"/>
                </a:solidFill>
              </a:rPr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688329745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5687656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612090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rot="5400000">
            <a:off x="6572205" y="6107951"/>
            <a:ext cx="1000216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844"/>
          </a:p>
        </p:txBody>
      </p:sp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321594" y="5473899"/>
            <a:ext cx="5429250" cy="1196578"/>
          </a:xfrm>
          <a:prstGeom prst="rect">
            <a:avLst/>
          </a:prstGeom>
        </p:spPr>
        <p:txBody>
          <a:bodyPr anchor="ctr"/>
          <a:lstStyle>
            <a:lvl1pPr algn="r"/>
          </a:lstStyle>
          <a:p>
            <a:pPr lvl="0">
              <a:defRPr sz="1800"/>
            </a:pPr>
            <a:r>
              <a:rPr sz="2953"/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idx="1"/>
          </p:nvPr>
        </p:nvSpPr>
        <p:spPr>
          <a:xfrm>
            <a:off x="7358062" y="5956101"/>
            <a:ext cx="4643438" cy="357188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sz="1828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160729">
              <a:spcBef>
                <a:spcPts val="0"/>
              </a:spcBef>
              <a:buSzTx/>
              <a:buFontTx/>
              <a:buNone/>
              <a:defRPr sz="1828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321457">
              <a:spcBef>
                <a:spcPts val="0"/>
              </a:spcBef>
              <a:buSzTx/>
              <a:buFontTx/>
              <a:buNone/>
              <a:defRPr sz="1828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482186">
              <a:spcBef>
                <a:spcPts val="0"/>
              </a:spcBef>
              <a:buSzTx/>
              <a:buFontTx/>
              <a:buNone/>
              <a:defRPr sz="1828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642915">
              <a:spcBef>
                <a:spcPts val="0"/>
              </a:spcBef>
              <a:buSzTx/>
              <a:buFontTx/>
              <a:buNone/>
              <a:defRPr sz="1828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747474"/>
                </a:solidFill>
              </a:rPr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4017965977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xfrm>
            <a:off x="535781" y="2312789"/>
            <a:ext cx="11120438" cy="2232422"/>
          </a:xfrm>
          <a:prstGeom prst="rect">
            <a:avLst/>
          </a:prstGeom>
        </p:spPr>
        <p:txBody>
          <a:bodyPr anchor="ctr"/>
          <a:lstStyle/>
          <a:p>
            <a:pPr lvl="0">
              <a:defRPr sz="1800"/>
            </a:pPr>
            <a:r>
              <a:rPr sz="2953"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1276737433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535781" y="3420070"/>
            <a:ext cx="5001071" cy="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844"/>
          </a:p>
        </p:txBody>
      </p:sp>
      <p:sp>
        <p:nvSpPr>
          <p:cNvPr id="17" name="Shape 17"/>
          <p:cNvSpPr>
            <a:spLocks noGrp="1"/>
          </p:cNvSpPr>
          <p:nvPr>
            <p:ph type="title"/>
          </p:nvPr>
        </p:nvSpPr>
        <p:spPr>
          <a:xfrm>
            <a:off x="535781" y="1009055"/>
            <a:ext cx="5000625" cy="2232422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953"/>
              <a:t>Title Text</a:t>
            </a:r>
          </a:p>
        </p:txBody>
      </p:sp>
      <p:sp>
        <p:nvSpPr>
          <p:cNvPr id="18" name="Shape 18"/>
          <p:cNvSpPr>
            <a:spLocks noGrp="1"/>
          </p:cNvSpPr>
          <p:nvPr>
            <p:ph type="body" idx="1"/>
          </p:nvPr>
        </p:nvSpPr>
        <p:spPr>
          <a:xfrm>
            <a:off x="535781" y="3607594"/>
            <a:ext cx="5000625" cy="2232422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sz="1828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160729">
              <a:spcBef>
                <a:spcPts val="0"/>
              </a:spcBef>
              <a:buSzTx/>
              <a:buFontTx/>
              <a:buNone/>
              <a:defRPr sz="1828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321457">
              <a:spcBef>
                <a:spcPts val="0"/>
              </a:spcBef>
              <a:buSzTx/>
              <a:buFontTx/>
              <a:buNone/>
              <a:defRPr sz="1828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482186">
              <a:spcBef>
                <a:spcPts val="0"/>
              </a:spcBef>
              <a:buSzTx/>
              <a:buFontTx/>
              <a:buNone/>
              <a:defRPr sz="1828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642915">
              <a:spcBef>
                <a:spcPts val="0"/>
              </a:spcBef>
              <a:buSzTx/>
              <a:buFontTx/>
              <a:buNone/>
              <a:defRPr sz="1828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747474"/>
                </a:solidFill>
              </a:rPr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35464576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953"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24146266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953"/>
              <a:t>Title Text</a:t>
            </a:r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531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531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531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531">
                <a:solidFill>
                  <a:srgbClr val="747474"/>
                </a:solidFill>
              </a:rPr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2953694876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>
            <a:off x="535781" y="1384102"/>
            <a:ext cx="4756307" cy="94"/>
          </a:xfrm>
          <a:prstGeom prst="rect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844"/>
          </a:p>
        </p:txBody>
      </p:sp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xfrm>
            <a:off x="535781" y="232172"/>
            <a:ext cx="4762500" cy="982266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953"/>
              <a:t>Title Text</a:t>
            </a:r>
          </a:p>
        </p:txBody>
      </p:sp>
      <p:sp>
        <p:nvSpPr>
          <p:cNvPr id="27" name="Shape 27"/>
          <p:cNvSpPr>
            <a:spLocks noGrp="1"/>
          </p:cNvSpPr>
          <p:nvPr>
            <p:ph type="body" idx="1"/>
          </p:nvPr>
        </p:nvSpPr>
        <p:spPr>
          <a:xfrm>
            <a:off x="535781" y="1562695"/>
            <a:ext cx="4762500" cy="4688086"/>
          </a:xfrm>
          <a:prstGeom prst="rect">
            <a:avLst/>
          </a:prstGeom>
        </p:spPr>
        <p:txBody>
          <a:bodyPr/>
          <a:lstStyle>
            <a:lvl1pPr marL="232164" indent="-232164">
              <a:spcBef>
                <a:spcPts val="2109"/>
              </a:spcBef>
              <a:buFontTx/>
              <a:defRPr sz="1828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464327" indent="-232164">
              <a:spcBef>
                <a:spcPts val="2109"/>
              </a:spcBef>
              <a:buFontTx/>
              <a:defRPr sz="1828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696491" indent="-232164">
              <a:spcBef>
                <a:spcPts val="2109"/>
              </a:spcBef>
              <a:buFontTx/>
              <a:defRPr sz="1828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928654" indent="-232164">
              <a:spcBef>
                <a:spcPts val="2109"/>
              </a:spcBef>
              <a:buFontTx/>
              <a:defRPr sz="1828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160818" indent="-232164">
              <a:spcBef>
                <a:spcPts val="2109"/>
              </a:spcBef>
              <a:buFontTx/>
              <a:defRPr sz="1828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747474"/>
                </a:solidFill>
              </a:rPr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2702445283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/>
        </p:nvSpPr>
        <p:spPr>
          <a:xfrm>
            <a:off x="8489154" y="357188"/>
            <a:ext cx="120" cy="5607866"/>
          </a:xfrm>
          <a:prstGeom prst="rect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844"/>
          </a:p>
        </p:txBody>
      </p:sp>
      <p:sp>
        <p:nvSpPr>
          <p:cNvPr id="32" name="Shape 32"/>
          <p:cNvSpPr/>
          <p:nvPr/>
        </p:nvSpPr>
        <p:spPr>
          <a:xfrm>
            <a:off x="8489153" y="3138786"/>
            <a:ext cx="3232972" cy="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844"/>
          </a:p>
        </p:txBody>
      </p:sp>
      <p:sp>
        <p:nvSpPr>
          <p:cNvPr id="33" name="Shape 33"/>
          <p:cNvSpPr>
            <a:spLocks noGrp="1"/>
          </p:cNvSpPr>
          <p:nvPr>
            <p:ph type="body" idx="1"/>
          </p:nvPr>
        </p:nvSpPr>
        <p:spPr>
          <a:xfrm>
            <a:off x="488156" y="6090047"/>
            <a:ext cx="7846219" cy="660797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sz="1828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160729">
              <a:spcBef>
                <a:spcPts val="0"/>
              </a:spcBef>
              <a:buSzTx/>
              <a:buFontTx/>
              <a:buNone/>
              <a:defRPr sz="1828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321457">
              <a:spcBef>
                <a:spcPts val="0"/>
              </a:spcBef>
              <a:buSzTx/>
              <a:buFontTx/>
              <a:buNone/>
              <a:defRPr sz="1828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482186">
              <a:spcBef>
                <a:spcPts val="0"/>
              </a:spcBef>
              <a:buSzTx/>
              <a:buFontTx/>
              <a:buNone/>
              <a:defRPr sz="1828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642915">
              <a:spcBef>
                <a:spcPts val="0"/>
              </a:spcBef>
              <a:buSzTx/>
              <a:buFontTx/>
              <a:buNone/>
              <a:defRPr sz="1828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828">
                <a:solidFill>
                  <a:srgbClr val="747474"/>
                </a:solidFill>
              </a:rPr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2052758108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7437126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535781" y="1384102"/>
            <a:ext cx="11126349" cy="91"/>
          </a:xfrm>
          <a:prstGeom prst="rect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 sz="844"/>
          </a:p>
        </p:txBody>
      </p:sp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535781" y="232172"/>
            <a:ext cx="11120438" cy="9822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b">
            <a:normAutofit/>
          </a:bodyPr>
          <a:lstStyle/>
          <a:p>
            <a:pPr lvl="0">
              <a:defRPr sz="1800"/>
            </a:pPr>
            <a:r>
              <a:rPr sz="2953"/>
              <a:t>Title Text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535781" y="1562695"/>
            <a:ext cx="11120438" cy="46880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531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531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531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531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531">
                <a:solidFill>
                  <a:srgbClr val="747474"/>
                </a:solidFill>
              </a:rPr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841740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/>
  <p:txStyles>
    <p:titleStyle>
      <a:lvl1pPr defTabSz="410751">
        <a:defRPr sz="2953">
          <a:latin typeface="+mn-lt"/>
          <a:ea typeface="+mn-ea"/>
          <a:cs typeface="+mn-cs"/>
          <a:sym typeface="Helvetica Neue Light"/>
        </a:defRPr>
      </a:lvl1pPr>
      <a:lvl2pPr indent="160729" defTabSz="410751">
        <a:defRPr sz="2953">
          <a:latin typeface="+mn-lt"/>
          <a:ea typeface="+mn-ea"/>
          <a:cs typeface="+mn-cs"/>
          <a:sym typeface="Helvetica Neue Light"/>
        </a:defRPr>
      </a:lvl2pPr>
      <a:lvl3pPr indent="321457" defTabSz="410751">
        <a:defRPr sz="2953">
          <a:latin typeface="+mn-lt"/>
          <a:ea typeface="+mn-ea"/>
          <a:cs typeface="+mn-cs"/>
          <a:sym typeface="Helvetica Neue Light"/>
        </a:defRPr>
      </a:lvl3pPr>
      <a:lvl4pPr indent="482186" defTabSz="410751">
        <a:defRPr sz="2953">
          <a:latin typeface="+mn-lt"/>
          <a:ea typeface="+mn-ea"/>
          <a:cs typeface="+mn-cs"/>
          <a:sym typeface="Helvetica Neue Light"/>
        </a:defRPr>
      </a:lvl4pPr>
      <a:lvl5pPr indent="642915" defTabSz="410751">
        <a:defRPr sz="2953">
          <a:latin typeface="+mn-lt"/>
          <a:ea typeface="+mn-ea"/>
          <a:cs typeface="+mn-cs"/>
          <a:sym typeface="Helvetica Neue Light"/>
        </a:defRPr>
      </a:lvl5pPr>
      <a:lvl6pPr indent="803643" defTabSz="410751">
        <a:defRPr sz="2953">
          <a:latin typeface="+mn-lt"/>
          <a:ea typeface="+mn-ea"/>
          <a:cs typeface="+mn-cs"/>
          <a:sym typeface="Helvetica Neue Light"/>
        </a:defRPr>
      </a:lvl6pPr>
      <a:lvl7pPr indent="964372" defTabSz="410751">
        <a:defRPr sz="2953">
          <a:latin typeface="+mn-lt"/>
          <a:ea typeface="+mn-ea"/>
          <a:cs typeface="+mn-cs"/>
          <a:sym typeface="Helvetica Neue Light"/>
        </a:defRPr>
      </a:lvl7pPr>
      <a:lvl8pPr indent="1125101" defTabSz="410751">
        <a:defRPr sz="2953">
          <a:latin typeface="+mn-lt"/>
          <a:ea typeface="+mn-ea"/>
          <a:cs typeface="+mn-cs"/>
          <a:sym typeface="Helvetica Neue Light"/>
        </a:defRPr>
      </a:lvl8pPr>
      <a:lvl9pPr indent="1285829" defTabSz="410751">
        <a:defRPr sz="2953">
          <a:latin typeface="+mn-lt"/>
          <a:ea typeface="+mn-ea"/>
          <a:cs typeface="+mn-cs"/>
          <a:sym typeface="Helvetica Neue Light"/>
        </a:defRPr>
      </a:lvl9pPr>
    </p:titleStyle>
    <p:bodyStyle>
      <a:lvl1pPr marL="321457" indent="-321457" defTabSz="410751">
        <a:spcBef>
          <a:spcPts val="2953"/>
        </a:spcBef>
        <a:buSzPct val="75000"/>
        <a:buFont typeface="Helvetica Neue"/>
        <a:buChar char="•"/>
        <a:defRPr sz="2531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1pPr>
      <a:lvl2pPr marL="642915" indent="-321457" defTabSz="410751">
        <a:spcBef>
          <a:spcPts val="2953"/>
        </a:spcBef>
        <a:buSzPct val="75000"/>
        <a:buFont typeface="Helvetica Neue"/>
        <a:buChar char="•"/>
        <a:defRPr sz="2531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2pPr>
      <a:lvl3pPr marL="964372" indent="-321457" defTabSz="410751">
        <a:spcBef>
          <a:spcPts val="2953"/>
        </a:spcBef>
        <a:buSzPct val="75000"/>
        <a:buFont typeface="Helvetica Neue"/>
        <a:buChar char="•"/>
        <a:defRPr sz="2531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3pPr>
      <a:lvl4pPr marL="1285829" indent="-321457" defTabSz="410751">
        <a:spcBef>
          <a:spcPts val="2953"/>
        </a:spcBef>
        <a:buSzPct val="75000"/>
        <a:buFont typeface="Helvetica Neue"/>
        <a:buChar char="•"/>
        <a:defRPr sz="2531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4pPr>
      <a:lvl5pPr marL="1607287" indent="-321457" defTabSz="410751">
        <a:spcBef>
          <a:spcPts val="2953"/>
        </a:spcBef>
        <a:buSzPct val="75000"/>
        <a:buFont typeface="Helvetica Neue"/>
        <a:buChar char="•"/>
        <a:defRPr sz="2531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5pPr>
      <a:lvl6pPr marL="1928744" indent="-321457" defTabSz="410751">
        <a:spcBef>
          <a:spcPts val="2953"/>
        </a:spcBef>
        <a:buSzPct val="75000"/>
        <a:buFont typeface="Helvetica Neue"/>
        <a:buChar char="•"/>
        <a:defRPr sz="2531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6pPr>
      <a:lvl7pPr marL="2250201" indent="-321457" defTabSz="410751">
        <a:spcBef>
          <a:spcPts val="2953"/>
        </a:spcBef>
        <a:buSzPct val="75000"/>
        <a:buFont typeface="Helvetica Neue"/>
        <a:buChar char="•"/>
        <a:defRPr sz="2531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7pPr>
      <a:lvl8pPr marL="2571659" indent="-321457" defTabSz="410751">
        <a:spcBef>
          <a:spcPts val="2953"/>
        </a:spcBef>
        <a:buSzPct val="75000"/>
        <a:buFont typeface="Helvetica Neue"/>
        <a:buChar char="•"/>
        <a:defRPr sz="2531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8pPr>
      <a:lvl9pPr marL="2893116" indent="-321457" defTabSz="410751">
        <a:spcBef>
          <a:spcPts val="2953"/>
        </a:spcBef>
        <a:buSzPct val="75000"/>
        <a:buFont typeface="Helvetica Neue"/>
        <a:buChar char="•"/>
        <a:defRPr sz="2531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9pPr>
    </p:bodyStyle>
    <p:otherStyle>
      <a:lvl1pPr algn="r" defTabSz="410751">
        <a:defRPr sz="984">
          <a:solidFill>
            <a:schemeClr val="tx1"/>
          </a:solidFill>
          <a:latin typeface="+mn-lt"/>
          <a:ea typeface="+mn-ea"/>
          <a:cs typeface="+mn-cs"/>
          <a:sym typeface="Helvetica Neue"/>
        </a:defRPr>
      </a:lvl1pPr>
      <a:lvl2pPr indent="160729" algn="r" defTabSz="410751">
        <a:defRPr sz="984">
          <a:solidFill>
            <a:schemeClr val="tx1"/>
          </a:solidFill>
          <a:latin typeface="+mn-lt"/>
          <a:ea typeface="+mn-ea"/>
          <a:cs typeface="+mn-cs"/>
          <a:sym typeface="Helvetica Neue"/>
        </a:defRPr>
      </a:lvl2pPr>
      <a:lvl3pPr indent="321457" algn="r" defTabSz="410751">
        <a:defRPr sz="984">
          <a:solidFill>
            <a:schemeClr val="tx1"/>
          </a:solidFill>
          <a:latin typeface="+mn-lt"/>
          <a:ea typeface="+mn-ea"/>
          <a:cs typeface="+mn-cs"/>
          <a:sym typeface="Helvetica Neue"/>
        </a:defRPr>
      </a:lvl3pPr>
      <a:lvl4pPr indent="482186" algn="r" defTabSz="410751">
        <a:defRPr sz="984">
          <a:solidFill>
            <a:schemeClr val="tx1"/>
          </a:solidFill>
          <a:latin typeface="+mn-lt"/>
          <a:ea typeface="+mn-ea"/>
          <a:cs typeface="+mn-cs"/>
          <a:sym typeface="Helvetica Neue"/>
        </a:defRPr>
      </a:lvl4pPr>
      <a:lvl5pPr indent="642915" algn="r" defTabSz="410751">
        <a:defRPr sz="984">
          <a:solidFill>
            <a:schemeClr val="tx1"/>
          </a:solidFill>
          <a:latin typeface="+mn-lt"/>
          <a:ea typeface="+mn-ea"/>
          <a:cs typeface="+mn-cs"/>
          <a:sym typeface="Helvetica Neue"/>
        </a:defRPr>
      </a:lvl5pPr>
      <a:lvl6pPr indent="803643" algn="r" defTabSz="410751">
        <a:defRPr sz="984">
          <a:solidFill>
            <a:schemeClr val="tx1"/>
          </a:solidFill>
          <a:latin typeface="+mn-lt"/>
          <a:ea typeface="+mn-ea"/>
          <a:cs typeface="+mn-cs"/>
          <a:sym typeface="Helvetica Neue"/>
        </a:defRPr>
      </a:lvl6pPr>
      <a:lvl7pPr indent="964372" algn="r" defTabSz="410751">
        <a:defRPr sz="984">
          <a:solidFill>
            <a:schemeClr val="tx1"/>
          </a:solidFill>
          <a:latin typeface="+mn-lt"/>
          <a:ea typeface="+mn-ea"/>
          <a:cs typeface="+mn-cs"/>
          <a:sym typeface="Helvetica Neue"/>
        </a:defRPr>
      </a:lvl7pPr>
      <a:lvl8pPr indent="1125101" algn="r" defTabSz="410751">
        <a:defRPr sz="984">
          <a:solidFill>
            <a:schemeClr val="tx1"/>
          </a:solidFill>
          <a:latin typeface="+mn-lt"/>
          <a:ea typeface="+mn-ea"/>
          <a:cs typeface="+mn-cs"/>
          <a:sym typeface="Helvetica Neue"/>
        </a:defRPr>
      </a:lvl8pPr>
      <a:lvl9pPr indent="1285829" algn="r" defTabSz="410751">
        <a:defRPr sz="984">
          <a:solidFill>
            <a:schemeClr val="tx1"/>
          </a:solidFill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>
              <a:defRPr sz="5900" b="1"/>
            </a:lvl1pPr>
          </a:lstStyle>
          <a:p>
            <a:pPr lvl="0" algn="ctr">
              <a:defRPr sz="1800" b="0"/>
            </a:pPr>
            <a:r>
              <a:rPr sz="4800" dirty="0"/>
              <a:t>What is Heaven Like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b="1" dirty="0">
                <a:solidFill>
                  <a:schemeClr val="bg1">
                    <a:lumMod val="50000"/>
                  </a:schemeClr>
                </a:solidFill>
              </a:rPr>
              <a:t>A </a:t>
            </a:r>
            <a:r>
              <a:rPr lang="en-US" sz="3600" b="1" dirty="0">
                <a:solidFill>
                  <a:schemeClr val="bg1">
                    <a:lumMod val="50000"/>
                  </a:schemeClr>
                </a:solidFill>
              </a:rPr>
              <a:t>p</a:t>
            </a:r>
            <a:r>
              <a:rPr sz="3600" b="1" dirty="0">
                <a:solidFill>
                  <a:schemeClr val="bg1">
                    <a:lumMod val="50000"/>
                  </a:schemeClr>
                </a:solidFill>
              </a:rPr>
              <a:t>lace </a:t>
            </a:r>
            <a:r>
              <a:rPr lang="en-US" sz="3600" b="1" u="sng" dirty="0">
                <a:solidFill>
                  <a:schemeClr val="bg1">
                    <a:lumMod val="50000"/>
                  </a:schemeClr>
                </a:solidFill>
              </a:rPr>
              <a:t>f</a:t>
            </a:r>
            <a:r>
              <a:rPr sz="3600" b="1" u="sng" dirty="0">
                <a:solidFill>
                  <a:schemeClr val="bg1">
                    <a:lumMod val="50000"/>
                  </a:schemeClr>
                </a:solidFill>
              </a:rPr>
              <a:t>ree of </a:t>
            </a:r>
            <a:r>
              <a:rPr lang="en-US" sz="3600" b="1" u="sng" dirty="0">
                <a:solidFill>
                  <a:schemeClr val="bg1">
                    <a:lumMod val="50000"/>
                  </a:schemeClr>
                </a:solidFill>
              </a:rPr>
              <a:t>d</a:t>
            </a:r>
            <a:r>
              <a:rPr sz="3600" b="1" u="sng" dirty="0">
                <a:solidFill>
                  <a:schemeClr val="bg1">
                    <a:lumMod val="50000"/>
                  </a:schemeClr>
                </a:solidFill>
              </a:rPr>
              <a:t>eath, </a:t>
            </a:r>
            <a:r>
              <a:rPr lang="en-US" sz="3600" b="1" u="sng" dirty="0">
                <a:solidFill>
                  <a:schemeClr val="bg1">
                    <a:lumMod val="50000"/>
                  </a:schemeClr>
                </a:solidFill>
              </a:rPr>
              <a:t>t</a:t>
            </a:r>
            <a:r>
              <a:rPr sz="3600" b="1" u="sng" dirty="0">
                <a:solidFill>
                  <a:schemeClr val="bg1">
                    <a:lumMod val="50000"/>
                  </a:schemeClr>
                </a:solidFill>
              </a:rPr>
              <a:t>ears, and </a:t>
            </a:r>
            <a:r>
              <a:rPr lang="en-US" sz="3600" b="1" u="sng" dirty="0">
                <a:solidFill>
                  <a:schemeClr val="bg1">
                    <a:lumMod val="50000"/>
                  </a:schemeClr>
                </a:solidFill>
              </a:rPr>
              <a:t>s</a:t>
            </a:r>
            <a:r>
              <a:rPr sz="3600" b="1" u="sng" dirty="0">
                <a:solidFill>
                  <a:schemeClr val="bg1">
                    <a:lumMod val="50000"/>
                  </a:schemeClr>
                </a:solidFill>
              </a:rPr>
              <a:t>orrows</a:t>
            </a:r>
            <a:r>
              <a:rPr sz="36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sz="3600" b="1" dirty="0"/>
              <a:t>- </a:t>
            </a:r>
            <a:r>
              <a:rPr sz="3600" b="1" dirty="0">
                <a:solidFill>
                  <a:srgbClr val="00B0F0"/>
                </a:solidFill>
              </a:rPr>
              <a:t>Rev.</a:t>
            </a:r>
            <a:r>
              <a:rPr lang="en-US" sz="3600" b="1" dirty="0">
                <a:solidFill>
                  <a:srgbClr val="00B0F0"/>
                </a:solidFill>
              </a:rPr>
              <a:t> </a:t>
            </a:r>
            <a:r>
              <a:rPr sz="3600" b="1" dirty="0">
                <a:solidFill>
                  <a:srgbClr val="00B0F0"/>
                </a:solidFill>
              </a:rPr>
              <a:t>21:4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b="1" dirty="0">
                <a:solidFill>
                  <a:schemeClr val="bg1">
                    <a:lumMod val="50000"/>
                  </a:schemeClr>
                </a:solidFill>
              </a:rPr>
              <a:t>Where </a:t>
            </a:r>
            <a:r>
              <a:rPr lang="en-US" sz="3600" b="1" dirty="0">
                <a:solidFill>
                  <a:schemeClr val="bg1">
                    <a:lumMod val="50000"/>
                  </a:schemeClr>
                </a:solidFill>
              </a:rPr>
              <a:t>t</a:t>
            </a:r>
            <a:r>
              <a:rPr sz="3600" b="1" dirty="0">
                <a:solidFill>
                  <a:schemeClr val="bg1">
                    <a:lumMod val="50000"/>
                  </a:schemeClr>
                </a:solidFill>
              </a:rPr>
              <a:t>here is </a:t>
            </a:r>
            <a:r>
              <a:rPr lang="en-US" sz="3600" b="1" u="sng" dirty="0">
                <a:solidFill>
                  <a:schemeClr val="bg1">
                    <a:lumMod val="50000"/>
                  </a:schemeClr>
                </a:solidFill>
              </a:rPr>
              <a:t>n</a:t>
            </a:r>
            <a:r>
              <a:rPr sz="3600" b="1" u="sng" dirty="0">
                <a:solidFill>
                  <a:schemeClr val="bg1">
                    <a:lumMod val="50000"/>
                  </a:schemeClr>
                </a:solidFill>
              </a:rPr>
              <a:t>o </a:t>
            </a:r>
            <a:r>
              <a:rPr lang="en-US" sz="3600" b="1" u="sng" dirty="0">
                <a:solidFill>
                  <a:schemeClr val="bg1">
                    <a:lumMod val="50000"/>
                  </a:schemeClr>
                </a:solidFill>
              </a:rPr>
              <a:t>n</a:t>
            </a:r>
            <a:r>
              <a:rPr sz="3600" b="1" u="sng" dirty="0">
                <a:solidFill>
                  <a:schemeClr val="bg1">
                    <a:lumMod val="50000"/>
                  </a:schemeClr>
                </a:solidFill>
              </a:rPr>
              <a:t>ight</a:t>
            </a:r>
            <a:r>
              <a:rPr lang="en-US" sz="3600" b="1" u="sng" dirty="0">
                <a:solidFill>
                  <a:schemeClr val="bg1">
                    <a:lumMod val="50000"/>
                  </a:schemeClr>
                </a:solidFill>
              </a:rPr>
              <a:t>;</a:t>
            </a:r>
            <a:r>
              <a:rPr sz="3600" b="1" u="sng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3600" b="1" u="sng" dirty="0">
                <a:solidFill>
                  <a:schemeClr val="bg1">
                    <a:lumMod val="50000"/>
                  </a:schemeClr>
                </a:solidFill>
              </a:rPr>
              <a:t>G</a:t>
            </a:r>
            <a:r>
              <a:rPr sz="3600" b="1" u="sng" dirty="0">
                <a:solidFill>
                  <a:schemeClr val="bg1">
                    <a:lumMod val="50000"/>
                  </a:schemeClr>
                </a:solidFill>
              </a:rPr>
              <a:t>od is the </a:t>
            </a:r>
            <a:r>
              <a:rPr lang="en-US" sz="3600" b="1" u="sng" dirty="0">
                <a:solidFill>
                  <a:schemeClr val="bg1">
                    <a:lumMod val="50000"/>
                  </a:schemeClr>
                </a:solidFill>
              </a:rPr>
              <a:t>l</a:t>
            </a:r>
            <a:r>
              <a:rPr sz="3600" b="1" u="sng" dirty="0">
                <a:solidFill>
                  <a:schemeClr val="bg1">
                    <a:lumMod val="50000"/>
                  </a:schemeClr>
                </a:solidFill>
              </a:rPr>
              <a:t>ight</a:t>
            </a:r>
            <a:r>
              <a:rPr sz="3600" b="1" dirty="0">
                <a:solidFill>
                  <a:schemeClr val="bg1">
                    <a:lumMod val="50000"/>
                  </a:schemeClr>
                </a:solidFill>
              </a:rPr>
              <a:t>  </a:t>
            </a:r>
            <a:r>
              <a:rPr sz="3600" b="1" dirty="0">
                <a:solidFill>
                  <a:srgbClr val="00B0F0"/>
                </a:solidFill>
              </a:rPr>
              <a:t>Rev.</a:t>
            </a:r>
            <a:r>
              <a:rPr lang="en-US" sz="3600" b="1" dirty="0">
                <a:solidFill>
                  <a:srgbClr val="00B0F0"/>
                </a:solidFill>
              </a:rPr>
              <a:t> </a:t>
            </a:r>
            <a:r>
              <a:rPr sz="3600" b="1" dirty="0">
                <a:solidFill>
                  <a:srgbClr val="00B0F0"/>
                </a:solidFill>
              </a:rPr>
              <a:t>21:23-25</a:t>
            </a:r>
            <a:endParaRPr lang="en-US" sz="3600" b="1" dirty="0">
              <a:solidFill>
                <a:srgbClr val="00B0F0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600" b="1" dirty="0">
                <a:solidFill>
                  <a:schemeClr val="bg1">
                    <a:lumMod val="50000"/>
                  </a:schemeClr>
                </a:solidFill>
              </a:rPr>
              <a:t>Dwelling place of God </a:t>
            </a:r>
            <a:r>
              <a:rPr lang="en-US" sz="3600" b="1" dirty="0"/>
              <a:t>- </a:t>
            </a:r>
            <a:r>
              <a:rPr lang="en-US" sz="3600" b="1" dirty="0">
                <a:solidFill>
                  <a:srgbClr val="00B0F0"/>
                </a:solidFill>
              </a:rPr>
              <a:t>Rev.21:3; 2 Cor.5:8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600" b="1" dirty="0">
                <a:solidFill>
                  <a:schemeClr val="bg1">
                    <a:lumMod val="50000"/>
                  </a:schemeClr>
                </a:solidFill>
              </a:rPr>
              <a:t>Paradise</a:t>
            </a:r>
            <a:r>
              <a:rPr lang="en-US" sz="3600" b="1" dirty="0"/>
              <a:t> - </a:t>
            </a:r>
            <a:r>
              <a:rPr lang="en-US" sz="3600" b="1" dirty="0">
                <a:solidFill>
                  <a:srgbClr val="00B0F0"/>
                </a:solidFill>
              </a:rPr>
              <a:t>2 Cor.12:2-4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32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uiExpand="1" build="p" bldLvl="5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>
              <a:defRPr sz="5900" b="1"/>
            </a:lvl1pPr>
          </a:lstStyle>
          <a:p>
            <a:pPr lvl="0" algn="ctr">
              <a:defRPr sz="1800" b="0"/>
            </a:pPr>
            <a:r>
              <a:rPr sz="4800" dirty="0"/>
              <a:t>What is Heaven Like</a:t>
            </a:r>
          </a:p>
        </p:txBody>
      </p:sp>
      <p:sp>
        <p:nvSpPr>
          <p:cNvPr id="73" name="Shape 7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3600" b="1" dirty="0">
                <a:solidFill>
                  <a:srgbClr val="00B0F0"/>
                </a:solidFill>
              </a:rPr>
              <a:t>Rev. 22:1-5 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en-US" sz="3600" b="1" dirty="0">
                <a:solidFill>
                  <a:schemeClr val="bg1">
                    <a:lumMod val="50000"/>
                  </a:schemeClr>
                </a:solidFill>
              </a:rPr>
              <a:t>River of water of life proceeds from throne </a:t>
            </a:r>
            <a:r>
              <a:rPr lang="en-US" sz="3600" b="1" dirty="0">
                <a:solidFill>
                  <a:srgbClr val="00B0F0"/>
                </a:solidFill>
              </a:rPr>
              <a:t>v. 1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en-US" sz="3600" b="1" dirty="0">
                <a:solidFill>
                  <a:schemeClr val="bg1">
                    <a:lumMod val="50000"/>
                  </a:schemeClr>
                </a:solidFill>
              </a:rPr>
              <a:t>12 trees of life on either side </a:t>
            </a:r>
            <a:r>
              <a:rPr lang="en-US" sz="3600" b="1" dirty="0">
                <a:solidFill>
                  <a:srgbClr val="00B0F0"/>
                </a:solidFill>
              </a:rPr>
              <a:t>v. 2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en-US" sz="3600" b="1" dirty="0">
                <a:solidFill>
                  <a:schemeClr val="bg1">
                    <a:lumMod val="50000"/>
                  </a:schemeClr>
                </a:solidFill>
              </a:rPr>
              <a:t>No more curse, service of the throne </a:t>
            </a:r>
            <a:r>
              <a:rPr lang="en-US" sz="3600" b="1" dirty="0">
                <a:solidFill>
                  <a:srgbClr val="00B0F0"/>
                </a:solidFill>
              </a:rPr>
              <a:t>v. 3-4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en-US" sz="3600" b="1" dirty="0">
                <a:solidFill>
                  <a:schemeClr val="bg1">
                    <a:lumMod val="50000"/>
                  </a:schemeClr>
                </a:solidFill>
              </a:rPr>
              <a:t>No night; Lord God’s light remains forever </a:t>
            </a:r>
            <a:r>
              <a:rPr lang="en-US" sz="3600" b="1" dirty="0">
                <a:solidFill>
                  <a:srgbClr val="00B0F0"/>
                </a:solidFill>
              </a:rPr>
              <a:t>v. 5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uiExpand="1" build="p" bldLvl="5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112ED32-4D18-4FD3-9FCC-A2F48AA52CAC}"/>
              </a:ext>
            </a:extLst>
          </p:cNvPr>
          <p:cNvSpPr txBox="1"/>
          <p:nvPr/>
        </p:nvSpPr>
        <p:spPr>
          <a:xfrm>
            <a:off x="2365523" y="2440620"/>
            <a:ext cx="7460954" cy="197676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latinLnBrk="1" hangingPunct="0"/>
            <a:r>
              <a:rPr lang="en-US" sz="3094" kern="0" dirty="0">
                <a:solidFill>
                  <a:srgbClr val="000000"/>
                </a:solidFill>
                <a:latin typeface="Helvetica Neue Light"/>
                <a:sym typeface="Helvetica Neue Light"/>
              </a:rPr>
              <a:t>In heaven no drooping nor pinning, </a:t>
            </a:r>
          </a:p>
          <a:p>
            <a:pPr algn="ctr" defTabSz="410751" latinLnBrk="1" hangingPunct="0"/>
            <a:r>
              <a:rPr lang="en-US" sz="3094" kern="0" dirty="0">
                <a:solidFill>
                  <a:srgbClr val="000000"/>
                </a:solidFill>
                <a:latin typeface="Helvetica Neue Light"/>
                <a:sym typeface="Helvetica Neue Light"/>
              </a:rPr>
              <a:t>	No wishing for elsewhere to be;</a:t>
            </a:r>
          </a:p>
          <a:p>
            <a:pPr algn="ctr" defTabSz="410751" latinLnBrk="1" hangingPunct="0"/>
            <a:r>
              <a:rPr lang="en-US" sz="3094" kern="0" dirty="0">
                <a:solidFill>
                  <a:srgbClr val="000000"/>
                </a:solidFill>
                <a:latin typeface="Helvetica Neue Light"/>
                <a:sym typeface="Helvetica Neue Light"/>
              </a:rPr>
              <a:t>God’s light is forever there shinning,</a:t>
            </a:r>
          </a:p>
          <a:p>
            <a:pPr algn="ctr" defTabSz="410751" latinLnBrk="1" hangingPunct="0"/>
            <a:r>
              <a:rPr lang="en-US" sz="3094" kern="0" dirty="0">
                <a:solidFill>
                  <a:srgbClr val="000000"/>
                </a:solidFill>
                <a:latin typeface="Helvetica Neue Light"/>
                <a:sym typeface="Helvetica Neue Light"/>
              </a:rPr>
              <a:t>	How beautiful heaven must be.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B5CE52-85F1-466F-A124-265DBCB75762}"/>
              </a:ext>
            </a:extLst>
          </p:cNvPr>
          <p:cNvSpPr txBox="1"/>
          <p:nvPr/>
        </p:nvSpPr>
        <p:spPr>
          <a:xfrm>
            <a:off x="2319942" y="347549"/>
            <a:ext cx="8195054" cy="197676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latinLnBrk="1" hangingPunct="0"/>
            <a:r>
              <a:rPr lang="en-US" sz="3094" kern="0" dirty="0">
                <a:solidFill>
                  <a:srgbClr val="000000"/>
                </a:solidFill>
                <a:latin typeface="Helvetica Neue Light"/>
                <a:sym typeface="Helvetica Neue Light"/>
              </a:rPr>
              <a:t>“We read of a place that’s called heaven,</a:t>
            </a:r>
          </a:p>
          <a:p>
            <a:pPr algn="ctr" defTabSz="410751" latinLnBrk="1" hangingPunct="0"/>
            <a:r>
              <a:rPr lang="en-US" sz="3094" kern="0" dirty="0">
                <a:solidFill>
                  <a:srgbClr val="000000"/>
                </a:solidFill>
                <a:latin typeface="Helvetica Neue Light"/>
                <a:sym typeface="Helvetica Neue Light"/>
              </a:rPr>
              <a:t>	It’s made for the pure and the free;</a:t>
            </a:r>
          </a:p>
          <a:p>
            <a:pPr algn="ctr" defTabSz="410751" latinLnBrk="1" hangingPunct="0"/>
            <a:r>
              <a:rPr lang="en-US" sz="3094" kern="0" dirty="0">
                <a:solidFill>
                  <a:srgbClr val="000000"/>
                </a:solidFill>
                <a:latin typeface="Helvetica Neue Light"/>
                <a:sym typeface="Helvetica Neue Light"/>
              </a:rPr>
              <a:t>These truths in God’s word He has given,</a:t>
            </a:r>
          </a:p>
          <a:p>
            <a:pPr algn="ctr" defTabSz="410751" latinLnBrk="1" hangingPunct="0"/>
            <a:r>
              <a:rPr lang="en-US" sz="3094" kern="0" dirty="0">
                <a:solidFill>
                  <a:srgbClr val="000000"/>
                </a:solidFill>
                <a:latin typeface="Helvetica Neue Light"/>
                <a:sym typeface="Helvetica Neue Light"/>
              </a:rPr>
              <a:t>How beautiful heaven must be.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8FEC5B1-A4FD-44B1-9FE2-75FDF5616190}"/>
              </a:ext>
            </a:extLst>
          </p:cNvPr>
          <p:cNvSpPr txBox="1"/>
          <p:nvPr/>
        </p:nvSpPr>
        <p:spPr>
          <a:xfrm>
            <a:off x="2562776" y="4533563"/>
            <a:ext cx="7182668" cy="197676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latinLnBrk="1" hangingPunct="0"/>
            <a:r>
              <a:rPr lang="en-US" sz="3094" kern="0" dirty="0">
                <a:solidFill>
                  <a:srgbClr val="000000"/>
                </a:solidFill>
                <a:latin typeface="Helvetica Neue Light"/>
                <a:sym typeface="Helvetica Neue Light"/>
              </a:rPr>
              <a:t>The angels so sweetly are singing,</a:t>
            </a:r>
          </a:p>
          <a:p>
            <a:pPr algn="ctr" defTabSz="410751" latinLnBrk="1" hangingPunct="0"/>
            <a:r>
              <a:rPr lang="en-US" sz="3094" kern="0" dirty="0">
                <a:solidFill>
                  <a:srgbClr val="000000"/>
                </a:solidFill>
                <a:latin typeface="Helvetica Neue Light"/>
                <a:sym typeface="Helvetica Neue Light"/>
              </a:rPr>
              <a:t>Up there by the beautiful sea;</a:t>
            </a:r>
          </a:p>
          <a:p>
            <a:pPr algn="ctr" defTabSz="410751" latinLnBrk="1" hangingPunct="0"/>
            <a:r>
              <a:rPr lang="en-US" sz="3094" kern="0" dirty="0">
                <a:solidFill>
                  <a:srgbClr val="000000"/>
                </a:solidFill>
                <a:latin typeface="Helvetica Neue Light"/>
                <a:sym typeface="Helvetica Neue Light"/>
              </a:rPr>
              <a:t>The song of redemption is ringing,</a:t>
            </a:r>
          </a:p>
          <a:p>
            <a:pPr algn="ctr" defTabSz="410751" latinLnBrk="1" hangingPunct="0"/>
            <a:r>
              <a:rPr lang="en-US" sz="3094" kern="0" dirty="0">
                <a:solidFill>
                  <a:srgbClr val="000000"/>
                </a:solidFill>
                <a:latin typeface="Helvetica Neue Light"/>
                <a:sym typeface="Helvetica Neue Light"/>
              </a:rPr>
              <a:t>	How beautiful heaven must be.”</a:t>
            </a:r>
          </a:p>
        </p:txBody>
      </p:sp>
      <p:pic>
        <p:nvPicPr>
          <p:cNvPr id="6" name="Graphic 5" descr="Right Pointing Backhand Index ">
            <a:extLst>
              <a:ext uri="{FF2B5EF4-FFF2-40B4-BE49-F238E27FC236}">
                <a16:creationId xmlns:a16="http://schemas.microsoft.com/office/drawing/2014/main" id="{DC7416ED-F5B0-4AD1-A78B-F7D8A8F6F4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98473" y="347805"/>
            <a:ext cx="642938" cy="642938"/>
          </a:xfrm>
          <a:prstGeom prst="rect">
            <a:avLst/>
          </a:prstGeom>
        </p:spPr>
      </p:pic>
      <p:pic>
        <p:nvPicPr>
          <p:cNvPr id="7" name="Graphic 6" descr="Right Pointing Backhand Index ">
            <a:extLst>
              <a:ext uri="{FF2B5EF4-FFF2-40B4-BE49-F238E27FC236}">
                <a16:creationId xmlns:a16="http://schemas.microsoft.com/office/drawing/2014/main" id="{1E00FE1B-712B-4197-BDC1-59AA389E81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44054" y="2440748"/>
            <a:ext cx="642938" cy="642938"/>
          </a:xfrm>
          <a:prstGeom prst="rect">
            <a:avLst/>
          </a:prstGeom>
        </p:spPr>
      </p:pic>
      <p:pic>
        <p:nvPicPr>
          <p:cNvPr id="8" name="Graphic 7" descr="Right Pointing Backhand Index ">
            <a:extLst>
              <a:ext uri="{FF2B5EF4-FFF2-40B4-BE49-F238E27FC236}">
                <a16:creationId xmlns:a16="http://schemas.microsoft.com/office/drawing/2014/main" id="{2D13DBCF-2631-4BCE-92DC-27880FEEE4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98473" y="4533691"/>
            <a:ext cx="642938" cy="64293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203C8A9-4D56-4D79-B061-72F5A46BB511}"/>
              </a:ext>
            </a:extLst>
          </p:cNvPr>
          <p:cNvSpPr txBox="1"/>
          <p:nvPr/>
        </p:nvSpPr>
        <p:spPr>
          <a:xfrm>
            <a:off x="9483305" y="5224425"/>
            <a:ext cx="2415396" cy="59503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spc="0" normalizeH="0" baseline="0" dirty="0">
                <a:ln>
                  <a:noFill/>
                </a:ln>
                <a:solidFill>
                  <a:srgbClr val="00B0F0"/>
                </a:solidFill>
                <a:effectLst/>
                <a:uFillTx/>
                <a:latin typeface="+mn-lt"/>
                <a:ea typeface="+mn-ea"/>
                <a:cs typeface="+mn-cs"/>
                <a:sym typeface="Helvetica Neue Light"/>
              </a:rPr>
              <a:t>Rev. 14:3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B23BB4D-C261-4588-9E6C-D65EB300CE44}"/>
              </a:ext>
            </a:extLst>
          </p:cNvPr>
          <p:cNvSpPr txBox="1"/>
          <p:nvPr/>
        </p:nvSpPr>
        <p:spPr>
          <a:xfrm>
            <a:off x="9284897" y="3184526"/>
            <a:ext cx="2812212" cy="114903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spc="0" normalizeH="0" baseline="0" dirty="0">
                <a:ln>
                  <a:noFill/>
                </a:ln>
                <a:solidFill>
                  <a:srgbClr val="00B0F0"/>
                </a:solidFill>
                <a:effectLst/>
                <a:uFillTx/>
                <a:latin typeface="+mn-lt"/>
                <a:ea typeface="+mn-ea"/>
                <a:cs typeface="+mn-cs"/>
                <a:sym typeface="Helvetica Neue Light"/>
              </a:rPr>
              <a:t>Rev. 21:4, 23</a:t>
            </a:r>
          </a:p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Neue Ligh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1025052-163A-4F92-A1C0-5632557E8594}"/>
              </a:ext>
            </a:extLst>
          </p:cNvPr>
          <p:cNvSpPr txBox="1"/>
          <p:nvPr/>
        </p:nvSpPr>
        <p:spPr>
          <a:xfrm>
            <a:off x="9941070" y="1038411"/>
            <a:ext cx="2066900" cy="59503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spc="0" normalizeH="0" baseline="0" dirty="0">
                <a:ln>
                  <a:noFill/>
                </a:ln>
                <a:solidFill>
                  <a:srgbClr val="00B0F0"/>
                </a:solidFill>
                <a:effectLst/>
                <a:uFillTx/>
                <a:latin typeface="+mn-lt"/>
                <a:ea typeface="+mn-ea"/>
                <a:cs typeface="+mn-cs"/>
                <a:sym typeface="Helvetica Neue Light"/>
              </a:rPr>
              <a:t>Matt. 5:8</a:t>
            </a:r>
          </a:p>
        </p:txBody>
      </p:sp>
    </p:spTree>
    <p:extLst>
      <p:ext uri="{BB962C8B-B14F-4D97-AF65-F5344CB8AC3E}">
        <p14:creationId xmlns:p14="http://schemas.microsoft.com/office/powerpoint/2010/main" val="4197639354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>
              <a:defRPr sz="5800" u="sng"/>
            </a:lvl1pPr>
          </a:lstStyle>
          <a:p>
            <a:pPr lvl="0">
              <a:defRPr sz="1800" u="none"/>
            </a:pPr>
            <a:r>
              <a:rPr sz="4800" b="1" u="none" dirty="0"/>
              <a:t>The Joy of Heaven </a:t>
            </a:r>
          </a:p>
        </p:txBody>
      </p:sp>
      <p:sp>
        <p:nvSpPr>
          <p:cNvPr id="76" name="Shape 7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L="473257" indent="-473257">
              <a:buSzPct val="100000"/>
              <a:buFontTx/>
              <a:buAutoNum type="arabicPeriod"/>
              <a:defRPr sz="1800">
                <a:solidFill>
                  <a:srgbClr val="000000"/>
                </a:solidFill>
              </a:defRPr>
            </a:pPr>
            <a:r>
              <a:rPr lang="en-US" sz="3600" b="1" dirty="0">
                <a:solidFill>
                  <a:schemeClr val="bg1">
                    <a:lumMod val="50000"/>
                  </a:schemeClr>
                </a:solidFill>
              </a:rPr>
              <a:t>There’s Joy in Thinking of Heaven!</a:t>
            </a:r>
            <a:endParaRPr sz="3600" b="1" dirty="0">
              <a:solidFill>
                <a:schemeClr val="bg1">
                  <a:lumMod val="50000"/>
                </a:schemeClr>
              </a:solidFill>
            </a:endParaRPr>
          </a:p>
          <a:p>
            <a:pPr marL="473257" indent="-473257">
              <a:buSzPct val="100000"/>
              <a:buFontTx/>
              <a:buAutoNum type="arabicPeriod"/>
              <a:defRPr sz="1800">
                <a:solidFill>
                  <a:srgbClr val="000000"/>
                </a:solidFill>
              </a:defRPr>
            </a:pPr>
            <a:r>
              <a:rPr lang="en-US" sz="3600" b="1" dirty="0">
                <a:solidFill>
                  <a:schemeClr val="bg1">
                    <a:lumMod val="50000"/>
                  </a:schemeClr>
                </a:solidFill>
              </a:rPr>
              <a:t>Must Look to Heaven!</a:t>
            </a:r>
          </a:p>
          <a:p>
            <a:pPr marL="473257" indent="-473257">
              <a:buSzPct val="100000"/>
              <a:buFontTx/>
              <a:buAutoNum type="arabicPeriod"/>
              <a:defRPr sz="1800">
                <a:solidFill>
                  <a:srgbClr val="000000"/>
                </a:solidFill>
              </a:defRPr>
            </a:pPr>
            <a:r>
              <a:rPr lang="en-US" sz="3600" b="1" dirty="0">
                <a:solidFill>
                  <a:schemeClr val="bg1">
                    <a:lumMod val="50000"/>
                  </a:schemeClr>
                </a:solidFill>
              </a:rPr>
              <a:t>What About Heaven Brings Forth Joy?</a:t>
            </a:r>
            <a:endParaRPr sz="3600" b="1" dirty="0">
              <a:solidFill>
                <a:schemeClr val="bg1">
                  <a:lumMod val="50000"/>
                </a:schemeClr>
              </a:solidFill>
            </a:endParaRPr>
          </a:p>
          <a:p>
            <a:pPr marL="473257" indent="-473257">
              <a:buSzPct val="100000"/>
              <a:buFontTx/>
              <a:buAutoNum type="arabicPeriod"/>
              <a:defRPr sz="1800">
                <a:solidFill>
                  <a:srgbClr val="000000"/>
                </a:solidFill>
              </a:defRPr>
            </a:pPr>
            <a:r>
              <a:rPr lang="en-US" sz="3600" b="1" dirty="0">
                <a:solidFill>
                  <a:schemeClr val="tx1"/>
                </a:solidFill>
              </a:rPr>
              <a:t>Not For Everyone!</a:t>
            </a:r>
            <a:endParaRPr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build="p" bldLvl="5" animBg="1" advAuto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>
              <a:defRPr sz="5100" b="1"/>
            </a:lvl1pPr>
          </a:lstStyle>
          <a:p>
            <a:pPr lvl="0" algn="ctr">
              <a:defRPr sz="1800" b="0"/>
            </a:pPr>
            <a:r>
              <a:rPr lang="en-US" sz="4800" dirty="0"/>
              <a:t>Not For Everyone</a:t>
            </a:r>
            <a:endParaRPr sz="4800" dirty="0"/>
          </a:p>
        </p:txBody>
      </p:sp>
      <p:sp>
        <p:nvSpPr>
          <p:cNvPr id="79" name="Shape 79"/>
          <p:cNvSpPr>
            <a:spLocks noGrp="1"/>
          </p:cNvSpPr>
          <p:nvPr>
            <p:ph type="body" idx="1"/>
          </p:nvPr>
        </p:nvSpPr>
        <p:spPr>
          <a:xfrm>
            <a:off x="207034" y="1562694"/>
            <a:ext cx="11921705" cy="522916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92526" indent="-292526" defTabSz="373783">
              <a:spcBef>
                <a:spcPts val="2672"/>
              </a:spcBef>
              <a:defRPr sz="1800">
                <a:solidFill>
                  <a:srgbClr val="000000"/>
                </a:solidFill>
              </a:defRPr>
            </a:pPr>
            <a:r>
              <a:rPr sz="4000" b="1" dirty="0">
                <a:solidFill>
                  <a:schemeClr val="bg1">
                    <a:lumMod val="50000"/>
                  </a:schemeClr>
                </a:solidFill>
              </a:rPr>
              <a:t>“Heaven is a Prepared Place for A Prepared People” </a:t>
            </a:r>
            <a:r>
              <a:rPr lang="en-US" sz="4000" b="1" dirty="0"/>
              <a:t>–</a:t>
            </a:r>
            <a:r>
              <a:rPr sz="4000" b="1" dirty="0"/>
              <a:t> </a:t>
            </a:r>
            <a:r>
              <a:rPr lang="en-US" sz="4000" b="1" dirty="0">
                <a:solidFill>
                  <a:srgbClr val="00B0F0"/>
                </a:solidFill>
              </a:rPr>
              <a:t>John 14:2-3; Matt. 7:21; Matthew 24:36-44</a:t>
            </a:r>
          </a:p>
          <a:p>
            <a:pPr marL="292526" indent="-292526" defTabSz="373783">
              <a:spcBef>
                <a:spcPts val="2672"/>
              </a:spcBef>
              <a:defRPr sz="1800">
                <a:solidFill>
                  <a:srgbClr val="000000"/>
                </a:solidFill>
              </a:defRPr>
            </a:pPr>
            <a:r>
              <a:rPr sz="4000" b="1" dirty="0">
                <a:solidFill>
                  <a:schemeClr val="bg1">
                    <a:lumMod val="50000"/>
                  </a:schemeClr>
                </a:solidFill>
              </a:rPr>
              <a:t>Not All Are Going to Be in Heaven </a:t>
            </a:r>
            <a:r>
              <a:rPr sz="4000" b="1" dirty="0"/>
              <a:t>- </a:t>
            </a:r>
            <a:r>
              <a:rPr sz="4000" b="1" dirty="0">
                <a:solidFill>
                  <a:srgbClr val="00B0F0"/>
                </a:solidFill>
              </a:rPr>
              <a:t>Matt.7:13-14</a:t>
            </a:r>
            <a:r>
              <a:rPr lang="en-US" sz="4000" b="1" dirty="0">
                <a:solidFill>
                  <a:srgbClr val="00B0F0"/>
                </a:solidFill>
              </a:rPr>
              <a:t>, 21</a:t>
            </a:r>
          </a:p>
          <a:p>
            <a:pPr marL="292526" indent="-292526" defTabSz="373783">
              <a:spcBef>
                <a:spcPts val="2672"/>
              </a:spcBef>
              <a:defRPr sz="1800">
                <a:solidFill>
                  <a:srgbClr val="000000"/>
                </a:solidFill>
              </a:defRPr>
            </a:pPr>
            <a:r>
              <a:rPr lang="en-US" sz="4000" b="1" dirty="0">
                <a:solidFill>
                  <a:schemeClr val="bg1">
                    <a:lumMod val="50000"/>
                  </a:schemeClr>
                </a:solidFill>
              </a:rPr>
              <a:t>The Alternative </a:t>
            </a:r>
            <a:r>
              <a:rPr sz="4000" b="1" dirty="0">
                <a:solidFill>
                  <a:srgbClr val="00B0F0"/>
                </a:solidFill>
              </a:rPr>
              <a:t>Matt.25:</a:t>
            </a:r>
            <a:r>
              <a:rPr lang="en-US" sz="4000" b="1" dirty="0">
                <a:solidFill>
                  <a:srgbClr val="00B0F0"/>
                </a:solidFill>
              </a:rPr>
              <a:t>44-46</a:t>
            </a:r>
          </a:p>
          <a:p>
            <a:pPr marL="292526" indent="-292526" defTabSz="373783">
              <a:spcBef>
                <a:spcPts val="2672"/>
              </a:spcBef>
              <a:defRPr sz="1800">
                <a:solidFill>
                  <a:srgbClr val="000000"/>
                </a:solidFill>
              </a:defRPr>
            </a:pPr>
            <a:endParaRPr sz="2687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uiExpand="1" build="p" bldLvl="5" advAuto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/>
          </p:cNvSpPr>
          <p:nvPr>
            <p:ph type="title"/>
          </p:nvPr>
        </p:nvSpPr>
        <p:spPr>
          <a:xfrm>
            <a:off x="3148937" y="493533"/>
            <a:ext cx="5894127" cy="1751951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ctr">
              <a:defRPr sz="1800"/>
            </a:pPr>
            <a:r>
              <a:rPr sz="4219" b="1" dirty="0">
                <a:latin typeface="Broadway" panose="020B0604020202020204" pitchFamily="82" charset="0"/>
              </a:rPr>
              <a:t>The Joy of Heaven </a:t>
            </a:r>
          </a:p>
        </p:txBody>
      </p:sp>
      <p:sp>
        <p:nvSpPr>
          <p:cNvPr id="43" name="Shape 43"/>
          <p:cNvSpPr>
            <a:spLocks noGrp="1"/>
          </p:cNvSpPr>
          <p:nvPr>
            <p:ph type="body" idx="1"/>
          </p:nvPr>
        </p:nvSpPr>
        <p:spPr>
          <a:xfrm>
            <a:off x="7406553" y="5734428"/>
            <a:ext cx="4643438" cy="853408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000" dirty="0">
                <a:solidFill>
                  <a:srgbClr val="00B0F0"/>
                </a:solidFill>
              </a:rPr>
              <a:t>Psalm 16:11</a:t>
            </a:r>
            <a:endParaRPr sz="4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671006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/>
          </p:cNvSpPr>
          <p:nvPr>
            <p:ph type="title"/>
          </p:nvPr>
        </p:nvSpPr>
        <p:spPr>
          <a:xfrm>
            <a:off x="3148937" y="493533"/>
            <a:ext cx="5894127" cy="1751951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ctr">
              <a:defRPr sz="1800"/>
            </a:pPr>
            <a:r>
              <a:rPr sz="4219" b="1" dirty="0">
                <a:latin typeface="Broadway" panose="020B0604020202020204" pitchFamily="82" charset="0"/>
              </a:rPr>
              <a:t>The Joy of Heaven </a:t>
            </a:r>
          </a:p>
        </p:txBody>
      </p:sp>
      <p:sp>
        <p:nvSpPr>
          <p:cNvPr id="43" name="Shape 43"/>
          <p:cNvSpPr>
            <a:spLocks noGrp="1"/>
          </p:cNvSpPr>
          <p:nvPr>
            <p:ph type="body" idx="1"/>
          </p:nvPr>
        </p:nvSpPr>
        <p:spPr>
          <a:xfrm>
            <a:off x="7358062" y="5718877"/>
            <a:ext cx="4833938" cy="64559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000" dirty="0">
                <a:solidFill>
                  <a:srgbClr val="00B0F0"/>
                </a:solidFill>
              </a:rPr>
              <a:t>Psalm 16:11</a:t>
            </a:r>
            <a:endParaRPr sz="40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5800" u="sng"/>
            </a:lvl1pPr>
          </a:lstStyle>
          <a:p>
            <a:pPr lvl="0">
              <a:defRPr sz="1800" u="none"/>
            </a:pPr>
            <a:r>
              <a:rPr sz="4078" b="1" u="none" dirty="0"/>
              <a:t>The Joy of Heaven </a:t>
            </a:r>
          </a:p>
        </p:txBody>
      </p:sp>
      <p:sp>
        <p:nvSpPr>
          <p:cNvPr id="46" name="Shape 4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marL="673100" indent="-673100">
              <a:buSzPct val="100000"/>
              <a:buFontTx/>
              <a:buAutoNum type="arabicPeriod"/>
              <a:defRPr sz="4500" b="1"/>
            </a:lvl1pPr>
          </a:lstStyle>
          <a:p>
            <a:pPr>
              <a:defRPr sz="1800" b="0">
                <a:solidFill>
                  <a:srgbClr val="000000"/>
                </a:solidFill>
              </a:defRPr>
            </a:pPr>
            <a:r>
              <a:rPr lang="en-US" sz="3600" dirty="0"/>
              <a:t>There’s Joy in Thinking of Heaven!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uiExpand="1" build="p" bldLvl="5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algn="ctr" defTabSz="320385">
              <a:defRPr sz="1800"/>
            </a:pPr>
            <a:r>
              <a:rPr lang="en-US" sz="4800" dirty="0"/>
              <a:t>There’s Joy in Thinking of Heaven</a:t>
            </a:r>
            <a:endParaRPr sz="4800" dirty="0"/>
          </a:p>
        </p:txBody>
      </p:sp>
      <p:sp>
        <p:nvSpPr>
          <p:cNvPr id="49" name="Shape 4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b="1" dirty="0">
                <a:solidFill>
                  <a:srgbClr val="00B0F0"/>
                </a:solidFill>
              </a:rPr>
              <a:t>Luke 10:17-20 </a:t>
            </a:r>
            <a:r>
              <a:rPr sz="3600" b="1" dirty="0"/>
              <a:t>- </a:t>
            </a:r>
            <a:r>
              <a:rPr sz="3600" b="1" dirty="0">
                <a:solidFill>
                  <a:schemeClr val="bg1">
                    <a:lumMod val="50000"/>
                  </a:schemeClr>
                </a:solidFill>
              </a:rPr>
              <a:t>“rejoice that your names are written in heaven”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b="1" dirty="0">
                <a:solidFill>
                  <a:srgbClr val="00B0F0"/>
                </a:solidFill>
              </a:rPr>
              <a:t>1 Peter 1:3-8 </a:t>
            </a:r>
            <a:r>
              <a:rPr sz="3600" b="1" dirty="0"/>
              <a:t>- </a:t>
            </a:r>
            <a:r>
              <a:rPr sz="3600" b="1" dirty="0">
                <a:solidFill>
                  <a:schemeClr val="bg1">
                    <a:lumMod val="50000"/>
                  </a:schemeClr>
                </a:solidFill>
              </a:rPr>
              <a:t>“salvation ready to be revealed in the last</a:t>
            </a:r>
            <a:r>
              <a:rPr lang="en-US" sz="3600" b="1" dirty="0">
                <a:solidFill>
                  <a:schemeClr val="bg1">
                    <a:lumMod val="50000"/>
                  </a:schemeClr>
                </a:solidFill>
              </a:rPr>
              <a:t> time</a:t>
            </a:r>
            <a:r>
              <a:rPr sz="3600" b="1" dirty="0">
                <a:solidFill>
                  <a:schemeClr val="bg1">
                    <a:lumMod val="50000"/>
                  </a:schemeClr>
                </a:solidFill>
              </a:rPr>
              <a:t>. In this you </a:t>
            </a:r>
            <a:r>
              <a:rPr lang="en-US" sz="3600" b="1" dirty="0">
                <a:solidFill>
                  <a:schemeClr val="bg1">
                    <a:lumMod val="50000"/>
                  </a:schemeClr>
                </a:solidFill>
              </a:rPr>
              <a:t>greatly </a:t>
            </a:r>
            <a:r>
              <a:rPr sz="3600" b="1" dirty="0">
                <a:solidFill>
                  <a:schemeClr val="bg1">
                    <a:lumMod val="50000"/>
                  </a:schemeClr>
                </a:solidFill>
              </a:rPr>
              <a:t>rejoice…”  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b="1" dirty="0">
                <a:solidFill>
                  <a:srgbClr val="00B0F0"/>
                </a:solidFill>
              </a:rPr>
              <a:t>John 14:1-6 </a:t>
            </a:r>
            <a:r>
              <a:rPr lang="en-US" sz="3600" b="1" dirty="0"/>
              <a:t>– </a:t>
            </a:r>
            <a:r>
              <a:rPr lang="en-US" sz="3600" b="1" dirty="0">
                <a:solidFill>
                  <a:schemeClr val="bg1">
                    <a:lumMod val="50000"/>
                  </a:schemeClr>
                </a:solidFill>
              </a:rPr>
              <a:t>Allows our hearts to not be troubled</a:t>
            </a:r>
            <a:endParaRPr sz="3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(null)(right)">
                                      <p:cBhvr>
                                        <p:cTn id="7" dur="10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(null)(right)">
                                      <p:cBhvr>
                                        <p:cTn id="12" dur="1000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(null)(right)">
                                      <p:cBhvr>
                                        <p:cTn id="17" dur="1000"/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uiExpand="1" build="p" bldLvl="5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5800" u="sng"/>
            </a:lvl1pPr>
          </a:lstStyle>
          <a:p>
            <a:pPr lvl="0">
              <a:defRPr sz="1800" u="none"/>
            </a:pPr>
            <a:r>
              <a:rPr sz="4078" b="1" u="none" dirty="0"/>
              <a:t>The Joy of Heaven </a:t>
            </a:r>
          </a:p>
        </p:txBody>
      </p:sp>
      <p:sp>
        <p:nvSpPr>
          <p:cNvPr id="52" name="Shape 5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L="473257" indent="-473257">
              <a:buSzPct val="100000"/>
              <a:buFontTx/>
              <a:buAutoNum type="arabicPeriod"/>
              <a:defRPr sz="1800">
                <a:solidFill>
                  <a:srgbClr val="000000"/>
                </a:solidFill>
              </a:defRPr>
            </a:pPr>
            <a:r>
              <a:rPr lang="en-US" sz="3600" b="1" dirty="0">
                <a:solidFill>
                  <a:schemeClr val="bg1">
                    <a:lumMod val="50000"/>
                  </a:schemeClr>
                </a:solidFill>
              </a:rPr>
              <a:t>There’s Joy in Thinking of Heaven!</a:t>
            </a:r>
            <a:endParaRPr sz="3600" b="1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SzPct val="100000"/>
              <a:buNone/>
              <a:defRPr sz="1800">
                <a:solidFill>
                  <a:srgbClr val="000000"/>
                </a:solidFill>
              </a:defRPr>
            </a:pPr>
            <a:r>
              <a:rPr lang="en-US" sz="3600" b="1" dirty="0">
                <a:solidFill>
                  <a:srgbClr val="000000"/>
                </a:solidFill>
              </a:rPr>
              <a:t>2. Must Look to Heaven!</a:t>
            </a:r>
            <a:endParaRPr sz="36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algn="ctr" defTabSz="353246">
              <a:defRPr sz="1800"/>
            </a:pPr>
            <a:r>
              <a:rPr lang="en-US" sz="4800" dirty="0"/>
              <a:t>Must Look to Heaven</a:t>
            </a:r>
            <a:endParaRPr sz="4800" dirty="0"/>
          </a:p>
        </p:txBody>
      </p:sp>
      <p:sp>
        <p:nvSpPr>
          <p:cNvPr id="55" name="Shape 5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lvl="0">
              <a:buClr>
                <a:srgbClr val="000000"/>
              </a:buClr>
              <a:defRPr sz="1800">
                <a:solidFill>
                  <a:srgbClr val="000000"/>
                </a:solidFill>
              </a:defRPr>
            </a:pPr>
            <a:r>
              <a:rPr lang="en-US" sz="3600" b="1" dirty="0">
                <a:solidFill>
                  <a:srgbClr val="00B0F0"/>
                </a:solidFill>
              </a:rPr>
              <a:t>Romans 8:18-26 </a:t>
            </a:r>
            <a:r>
              <a:rPr lang="en-US" sz="3600" b="1" dirty="0">
                <a:solidFill>
                  <a:schemeClr val="bg1">
                    <a:lumMod val="50000"/>
                  </a:schemeClr>
                </a:solidFill>
              </a:rPr>
              <a:t>Hope saves</a:t>
            </a:r>
            <a:endParaRPr sz="3600" b="1" dirty="0">
              <a:solidFill>
                <a:schemeClr val="bg1">
                  <a:lumMod val="50000"/>
                </a:schemeClr>
              </a:solidFill>
            </a:endParaRPr>
          </a:p>
          <a:p>
            <a:pPr lvl="0">
              <a:buClr>
                <a:srgbClr val="000000"/>
              </a:buClr>
              <a:defRPr sz="1800">
                <a:solidFill>
                  <a:srgbClr val="000000"/>
                </a:solidFill>
              </a:defRPr>
            </a:pPr>
            <a:r>
              <a:rPr sz="3600" b="1" dirty="0">
                <a:solidFill>
                  <a:srgbClr val="00B0F0"/>
                </a:solidFill>
              </a:rPr>
              <a:t>Hebrews 11:8-16; Heb.11:24-27</a:t>
            </a:r>
            <a:r>
              <a:rPr lang="en-US" sz="3600" b="1" dirty="0"/>
              <a:t> </a:t>
            </a:r>
            <a:r>
              <a:rPr lang="en-US" sz="3600" b="1" dirty="0">
                <a:solidFill>
                  <a:schemeClr val="bg1">
                    <a:lumMod val="50000"/>
                  </a:schemeClr>
                </a:solidFill>
              </a:rPr>
              <a:t>Faith looks to heaven</a:t>
            </a:r>
            <a:endParaRPr sz="3600" b="1" dirty="0">
              <a:solidFill>
                <a:schemeClr val="bg1">
                  <a:lumMod val="50000"/>
                </a:schemeClr>
              </a:solidFill>
            </a:endParaRPr>
          </a:p>
          <a:p>
            <a:pPr lvl="0">
              <a:buClr>
                <a:srgbClr val="000000"/>
              </a:buClr>
              <a:defRPr sz="1800">
                <a:solidFill>
                  <a:srgbClr val="000000"/>
                </a:solidFill>
              </a:defRPr>
            </a:pPr>
            <a:r>
              <a:rPr sz="3600" b="1" dirty="0">
                <a:solidFill>
                  <a:schemeClr val="bg1">
                    <a:lumMod val="50000"/>
                  </a:schemeClr>
                </a:solidFill>
              </a:rPr>
              <a:t>Necessary to </a:t>
            </a:r>
            <a:r>
              <a:rPr lang="en-US" sz="3600" b="1" dirty="0">
                <a:solidFill>
                  <a:schemeClr val="bg1">
                    <a:lumMod val="50000"/>
                  </a:schemeClr>
                </a:solidFill>
              </a:rPr>
              <a:t>k</a:t>
            </a:r>
            <a:r>
              <a:rPr sz="3600" b="1" dirty="0">
                <a:solidFill>
                  <a:schemeClr val="bg1">
                    <a:lumMod val="50000"/>
                  </a:schemeClr>
                </a:solidFill>
              </a:rPr>
              <a:t>eep from </a:t>
            </a:r>
            <a:r>
              <a:rPr lang="en-US" sz="3600" b="1" dirty="0">
                <a:solidFill>
                  <a:schemeClr val="bg1">
                    <a:lumMod val="50000"/>
                  </a:schemeClr>
                </a:solidFill>
              </a:rPr>
              <a:t>l</a:t>
            </a:r>
            <a:r>
              <a:rPr sz="3600" b="1" dirty="0">
                <a:solidFill>
                  <a:schemeClr val="bg1">
                    <a:lumMod val="50000"/>
                  </a:schemeClr>
                </a:solidFill>
              </a:rPr>
              <a:t>osing </a:t>
            </a:r>
            <a:r>
              <a:rPr lang="en-US" sz="3600" b="1" dirty="0">
                <a:solidFill>
                  <a:schemeClr val="bg1">
                    <a:lumMod val="50000"/>
                  </a:schemeClr>
                </a:solidFill>
              </a:rPr>
              <a:t>h</a:t>
            </a:r>
            <a:r>
              <a:rPr sz="3600" b="1" dirty="0">
                <a:solidFill>
                  <a:schemeClr val="bg1">
                    <a:lumMod val="50000"/>
                  </a:schemeClr>
                </a:solidFill>
              </a:rPr>
              <a:t>eart </a:t>
            </a:r>
            <a:r>
              <a:rPr sz="3600" b="1" dirty="0"/>
              <a:t>- </a:t>
            </a:r>
            <a:r>
              <a:rPr sz="3600" b="1" dirty="0">
                <a:solidFill>
                  <a:srgbClr val="00B0F0"/>
                </a:solidFill>
              </a:rPr>
              <a:t>2 Cor.4:16-18</a:t>
            </a:r>
          </a:p>
          <a:p>
            <a:pPr lvl="0">
              <a:buClr>
                <a:srgbClr val="000000"/>
              </a:buClr>
              <a:defRPr sz="1800">
                <a:solidFill>
                  <a:srgbClr val="000000"/>
                </a:solidFill>
              </a:defRPr>
            </a:pPr>
            <a:r>
              <a:rPr sz="3600" b="1" dirty="0">
                <a:solidFill>
                  <a:schemeClr val="bg1">
                    <a:lumMod val="50000"/>
                  </a:schemeClr>
                </a:solidFill>
              </a:rPr>
              <a:t>It is the </a:t>
            </a:r>
            <a:r>
              <a:rPr lang="en-US" sz="3600" b="1" dirty="0">
                <a:solidFill>
                  <a:schemeClr val="bg1">
                    <a:lumMod val="50000"/>
                  </a:schemeClr>
                </a:solidFill>
              </a:rPr>
              <a:t>w</a:t>
            </a:r>
            <a:r>
              <a:rPr sz="3600" b="1" dirty="0">
                <a:solidFill>
                  <a:schemeClr val="bg1">
                    <a:lumMod val="50000"/>
                  </a:schemeClr>
                </a:solidFill>
              </a:rPr>
              <a:t>ay those who </a:t>
            </a:r>
            <a:r>
              <a:rPr lang="en-US" sz="3600" b="1" dirty="0">
                <a:solidFill>
                  <a:schemeClr val="bg1">
                    <a:lumMod val="50000"/>
                  </a:schemeClr>
                </a:solidFill>
              </a:rPr>
              <a:t>a</a:t>
            </a:r>
            <a:r>
              <a:rPr sz="3600" b="1" dirty="0">
                <a:solidFill>
                  <a:schemeClr val="bg1">
                    <a:lumMod val="50000"/>
                  </a:schemeClr>
                </a:solidFill>
              </a:rPr>
              <a:t>re </a:t>
            </a:r>
            <a:r>
              <a:rPr lang="en-US" sz="3600" b="1" dirty="0">
                <a:solidFill>
                  <a:schemeClr val="bg1">
                    <a:lumMod val="50000"/>
                  </a:schemeClr>
                </a:solidFill>
              </a:rPr>
              <a:t>m</a:t>
            </a:r>
            <a:r>
              <a:rPr sz="3600" b="1" dirty="0">
                <a:solidFill>
                  <a:schemeClr val="bg1">
                    <a:lumMod val="50000"/>
                  </a:schemeClr>
                </a:solidFill>
              </a:rPr>
              <a:t>at</a:t>
            </a:r>
            <a:r>
              <a:rPr lang="en-US" sz="3600" b="1" dirty="0">
                <a:solidFill>
                  <a:schemeClr val="bg1">
                    <a:lumMod val="50000"/>
                  </a:schemeClr>
                </a:solidFill>
              </a:rPr>
              <a:t>ure think</a:t>
            </a:r>
            <a:r>
              <a:rPr sz="3600" b="1" dirty="0">
                <a:solidFill>
                  <a:schemeClr val="bg1">
                    <a:lumMod val="50000"/>
                  </a:schemeClr>
                </a:solidFill>
              </a:rPr>
              <a:t> - </a:t>
            </a:r>
            <a:r>
              <a:rPr sz="3600" b="1" dirty="0">
                <a:solidFill>
                  <a:srgbClr val="00B0F0"/>
                </a:solidFill>
              </a:rPr>
              <a:t>Phil.3:14-21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uiExpand="1" build="p" bldLvl="5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algn="ctr" defTabSz="353246">
              <a:defRPr sz="1800"/>
            </a:pPr>
            <a:r>
              <a:rPr lang="en-US" sz="4800" dirty="0"/>
              <a:t>Must Look to Heaven</a:t>
            </a:r>
            <a:endParaRPr sz="4800" dirty="0"/>
          </a:p>
        </p:txBody>
      </p:sp>
      <p:sp>
        <p:nvSpPr>
          <p:cNvPr id="58" name="Shape 5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lvl="0">
              <a:buClr>
                <a:srgbClr val="000000"/>
              </a:buClr>
              <a:defRPr sz="1800">
                <a:solidFill>
                  <a:srgbClr val="000000"/>
                </a:solidFill>
              </a:defRPr>
            </a:pPr>
            <a:r>
              <a:rPr sz="3600" b="1" dirty="0">
                <a:solidFill>
                  <a:schemeClr val="bg1">
                    <a:lumMod val="50000"/>
                  </a:schemeClr>
                </a:solidFill>
              </a:rPr>
              <a:t>The Anticipation of Heaven Brings us Joy</a:t>
            </a:r>
          </a:p>
          <a:p>
            <a:pPr lvl="1">
              <a:buClr>
                <a:srgbClr val="000000"/>
              </a:buClr>
              <a:defRPr sz="1800">
                <a:solidFill>
                  <a:srgbClr val="000000"/>
                </a:solidFill>
              </a:defRPr>
            </a:pPr>
            <a:r>
              <a:rPr sz="3600" b="1" dirty="0">
                <a:solidFill>
                  <a:schemeClr val="bg1">
                    <a:lumMod val="50000"/>
                  </a:schemeClr>
                </a:solidFill>
              </a:rPr>
              <a:t>We</a:t>
            </a:r>
            <a:r>
              <a:rPr sz="3600" b="1" dirty="0"/>
              <a:t> </a:t>
            </a:r>
            <a:r>
              <a:rPr sz="3600" b="1" dirty="0">
                <a:solidFill>
                  <a:srgbClr val="FF0000"/>
                </a:solidFill>
              </a:rPr>
              <a:t>“Look Forward” </a:t>
            </a:r>
            <a:r>
              <a:rPr sz="3600" b="1" dirty="0">
                <a:solidFill>
                  <a:schemeClr val="bg1">
                    <a:lumMod val="50000"/>
                  </a:schemeClr>
                </a:solidFill>
              </a:rPr>
              <a:t>to the </a:t>
            </a:r>
            <a:r>
              <a:rPr lang="en-US" sz="3600" b="1" dirty="0">
                <a:solidFill>
                  <a:schemeClr val="bg1">
                    <a:lumMod val="50000"/>
                  </a:schemeClr>
                </a:solidFill>
              </a:rPr>
              <a:t>n</a:t>
            </a:r>
            <a:r>
              <a:rPr sz="3600" b="1" dirty="0">
                <a:solidFill>
                  <a:schemeClr val="bg1">
                    <a:lumMod val="50000"/>
                  </a:schemeClr>
                </a:solidFill>
              </a:rPr>
              <a:t>ew </a:t>
            </a:r>
            <a:r>
              <a:rPr lang="en-US" sz="3600" b="1" dirty="0">
                <a:solidFill>
                  <a:schemeClr val="bg1">
                    <a:lumMod val="50000"/>
                  </a:schemeClr>
                </a:solidFill>
              </a:rPr>
              <a:t>he</a:t>
            </a:r>
            <a:r>
              <a:rPr sz="3600" b="1" dirty="0">
                <a:solidFill>
                  <a:schemeClr val="bg1">
                    <a:lumMod val="50000"/>
                  </a:schemeClr>
                </a:solidFill>
              </a:rPr>
              <a:t>avens and </a:t>
            </a:r>
            <a:r>
              <a:rPr lang="en-US" sz="3600" b="1" dirty="0">
                <a:solidFill>
                  <a:schemeClr val="bg1">
                    <a:lumMod val="50000"/>
                  </a:schemeClr>
                </a:solidFill>
              </a:rPr>
              <a:t>n</a:t>
            </a:r>
            <a:r>
              <a:rPr sz="3600" b="1" dirty="0">
                <a:solidFill>
                  <a:schemeClr val="bg1">
                    <a:lumMod val="50000"/>
                  </a:schemeClr>
                </a:solidFill>
              </a:rPr>
              <a:t>ew </a:t>
            </a:r>
            <a:r>
              <a:rPr lang="en-US" sz="3600" b="1" dirty="0">
                <a:solidFill>
                  <a:schemeClr val="bg1">
                    <a:lumMod val="50000"/>
                  </a:schemeClr>
                </a:solidFill>
              </a:rPr>
              <a:t>e</a:t>
            </a:r>
            <a:r>
              <a:rPr sz="3600" b="1" dirty="0">
                <a:solidFill>
                  <a:schemeClr val="bg1">
                    <a:lumMod val="50000"/>
                  </a:schemeClr>
                </a:solidFill>
              </a:rPr>
              <a:t>arth</a:t>
            </a:r>
            <a:r>
              <a:rPr sz="3600" b="1" dirty="0"/>
              <a:t> - </a:t>
            </a:r>
            <a:r>
              <a:rPr sz="3600" b="1" dirty="0">
                <a:solidFill>
                  <a:srgbClr val="00B0F0"/>
                </a:solidFill>
              </a:rPr>
              <a:t>2 Peter 3:12-14</a:t>
            </a:r>
          </a:p>
          <a:p>
            <a:pPr lvl="1">
              <a:buClr>
                <a:srgbClr val="000000"/>
              </a:buClr>
              <a:defRPr sz="1800">
                <a:solidFill>
                  <a:srgbClr val="000000"/>
                </a:solidFill>
              </a:defRPr>
            </a:pPr>
            <a:r>
              <a:rPr sz="3600" b="1" dirty="0">
                <a:solidFill>
                  <a:schemeClr val="bg1">
                    <a:lumMod val="50000"/>
                  </a:schemeClr>
                </a:solidFill>
              </a:rPr>
              <a:t>Abraham</a:t>
            </a:r>
            <a:r>
              <a:rPr sz="3600" b="1" dirty="0"/>
              <a:t> </a:t>
            </a:r>
            <a:r>
              <a:rPr sz="3600" b="1" dirty="0">
                <a:solidFill>
                  <a:srgbClr val="FF0000"/>
                </a:solidFill>
              </a:rPr>
              <a:t>“</a:t>
            </a:r>
            <a:r>
              <a:rPr lang="en-US" sz="3600" b="1" dirty="0">
                <a:solidFill>
                  <a:srgbClr val="FF0000"/>
                </a:solidFill>
              </a:rPr>
              <a:t>l</a:t>
            </a:r>
            <a:r>
              <a:rPr sz="3600" b="1" dirty="0">
                <a:solidFill>
                  <a:srgbClr val="FF0000"/>
                </a:solidFill>
              </a:rPr>
              <a:t>ooked </a:t>
            </a:r>
            <a:r>
              <a:rPr lang="en-US" sz="3600" b="1" dirty="0">
                <a:solidFill>
                  <a:srgbClr val="FF0000"/>
                </a:solidFill>
              </a:rPr>
              <a:t>f</a:t>
            </a:r>
            <a:r>
              <a:rPr sz="3600" b="1" dirty="0">
                <a:solidFill>
                  <a:srgbClr val="FF0000"/>
                </a:solidFill>
              </a:rPr>
              <a:t>orward” </a:t>
            </a:r>
            <a:r>
              <a:rPr sz="3600" b="1" dirty="0">
                <a:solidFill>
                  <a:schemeClr val="bg1">
                    <a:lumMod val="50000"/>
                  </a:schemeClr>
                </a:solidFill>
              </a:rPr>
              <a:t>to the </a:t>
            </a:r>
            <a:r>
              <a:rPr lang="en-US" sz="3600" b="1" dirty="0">
                <a:solidFill>
                  <a:schemeClr val="bg1">
                    <a:lumMod val="50000"/>
                  </a:schemeClr>
                </a:solidFill>
              </a:rPr>
              <a:t>c</a:t>
            </a:r>
            <a:r>
              <a:rPr sz="3600" b="1" dirty="0">
                <a:solidFill>
                  <a:schemeClr val="bg1">
                    <a:lumMod val="50000"/>
                  </a:schemeClr>
                </a:solidFill>
              </a:rPr>
              <a:t>ity </a:t>
            </a:r>
            <a:r>
              <a:rPr sz="3600" b="1" dirty="0">
                <a:solidFill>
                  <a:srgbClr val="00B0F0"/>
                </a:solidFill>
              </a:rPr>
              <a:t>Heb.11:10</a:t>
            </a:r>
            <a:endParaRPr lang="en-US" sz="3600" b="1" dirty="0">
              <a:solidFill>
                <a:srgbClr val="00B0F0"/>
              </a:solidFill>
            </a:endParaRPr>
          </a:p>
          <a:p>
            <a:pPr lvl="1">
              <a:buClr>
                <a:srgbClr val="000000"/>
              </a:buClr>
              <a:defRPr sz="1800">
                <a:solidFill>
                  <a:srgbClr val="000000"/>
                </a:solidFill>
              </a:defRPr>
            </a:pPr>
            <a:r>
              <a:rPr lang="en-US" sz="3600" b="1" i="1" u="sng" dirty="0">
                <a:solidFill>
                  <a:schemeClr val="tx1"/>
                </a:solidFill>
              </a:rPr>
              <a:t>No joy if we do not look forward to it</a:t>
            </a:r>
            <a:endParaRPr sz="3600" b="1" i="1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uiExpand="1" build="p" bldLvl="5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5800" u="sng"/>
            </a:lvl1pPr>
          </a:lstStyle>
          <a:p>
            <a:pPr lvl="0">
              <a:defRPr sz="1800" u="none"/>
            </a:pPr>
            <a:r>
              <a:rPr sz="4078" b="1" u="none" dirty="0"/>
              <a:t>The Joy of Heaven </a:t>
            </a:r>
          </a:p>
        </p:txBody>
      </p:sp>
      <p:sp>
        <p:nvSpPr>
          <p:cNvPr id="61" name="Shape 6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marL="473257" indent="-473257">
              <a:buSzPct val="100000"/>
              <a:buFontTx/>
              <a:buAutoNum type="arabicPeriod"/>
              <a:defRPr sz="1800">
                <a:solidFill>
                  <a:srgbClr val="000000"/>
                </a:solidFill>
              </a:defRPr>
            </a:pPr>
            <a:r>
              <a:rPr lang="en-US" sz="3600" b="1" dirty="0">
                <a:solidFill>
                  <a:schemeClr val="bg1">
                    <a:lumMod val="50000"/>
                  </a:schemeClr>
                </a:solidFill>
              </a:rPr>
              <a:t>There’s Joy in Thinking of Heaven!</a:t>
            </a:r>
            <a:endParaRPr sz="3600" b="1" dirty="0">
              <a:solidFill>
                <a:schemeClr val="bg1">
                  <a:lumMod val="50000"/>
                </a:schemeClr>
              </a:solidFill>
            </a:endParaRPr>
          </a:p>
          <a:p>
            <a:pPr marL="473257" indent="-473257">
              <a:buSzPct val="100000"/>
              <a:buFontTx/>
              <a:buAutoNum type="arabicPeriod"/>
              <a:defRPr sz="1800">
                <a:solidFill>
                  <a:srgbClr val="000000"/>
                </a:solidFill>
              </a:defRPr>
            </a:pPr>
            <a:r>
              <a:rPr lang="en-US" sz="3600" b="1" dirty="0">
                <a:solidFill>
                  <a:schemeClr val="bg1">
                    <a:lumMod val="50000"/>
                  </a:schemeClr>
                </a:solidFill>
              </a:rPr>
              <a:t>Must Look to Heaven!</a:t>
            </a:r>
          </a:p>
          <a:p>
            <a:pPr marL="473257" indent="-473257">
              <a:buSzPct val="100000"/>
              <a:buFontTx/>
              <a:buAutoNum type="arabicPeriod"/>
              <a:defRPr sz="1800">
                <a:solidFill>
                  <a:srgbClr val="000000"/>
                </a:solidFill>
              </a:defRPr>
            </a:pPr>
            <a:r>
              <a:rPr sz="3600" b="1" dirty="0">
                <a:solidFill>
                  <a:schemeClr val="tx1"/>
                </a:solidFill>
              </a:rPr>
              <a:t>Wh</a:t>
            </a:r>
            <a:r>
              <a:rPr lang="en-US" sz="3600" b="1" dirty="0">
                <a:solidFill>
                  <a:schemeClr val="tx1"/>
                </a:solidFill>
              </a:rPr>
              <a:t>at About Heaven Brings Forth Joy?</a:t>
            </a:r>
            <a:endParaRPr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uiExpand="1" build="p" bldLvl="5" animBg="1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>
              <a:defRPr sz="5900" b="1"/>
            </a:lvl1pPr>
          </a:lstStyle>
          <a:p>
            <a:pPr lvl="0" algn="ctr">
              <a:defRPr sz="1800" b="0"/>
            </a:pPr>
            <a:r>
              <a:rPr lang="en-US" sz="4800" dirty="0">
                <a:solidFill>
                  <a:schemeClr val="tx1"/>
                </a:solidFill>
              </a:rPr>
              <a:t>What About Heaven?</a:t>
            </a:r>
            <a:endParaRPr sz="4800" dirty="0">
              <a:solidFill>
                <a:schemeClr val="tx1"/>
              </a:solidFill>
            </a:endParaRPr>
          </a:p>
        </p:txBody>
      </p:sp>
      <p:sp>
        <p:nvSpPr>
          <p:cNvPr id="64" name="Shape 64"/>
          <p:cNvSpPr>
            <a:spLocks noGrp="1"/>
          </p:cNvSpPr>
          <p:nvPr>
            <p:ph type="body" idx="1"/>
          </p:nvPr>
        </p:nvSpPr>
        <p:spPr>
          <a:xfrm>
            <a:off x="535781" y="1576549"/>
            <a:ext cx="11120438" cy="4688086"/>
          </a:xfrm>
          <a:prstGeom prst="rect">
            <a:avLst/>
          </a:prstGeom>
        </p:spPr>
        <p:txBody>
          <a:bodyPr>
            <a:noAutofit/>
          </a:bodyPr>
          <a:lstStyle/>
          <a:p>
            <a:pPr marL="276453" indent="-276453" defTabSz="353246">
              <a:spcBef>
                <a:spcPts val="2531"/>
              </a:spcBef>
              <a:defRPr sz="1800">
                <a:solidFill>
                  <a:srgbClr val="000000"/>
                </a:solidFill>
              </a:defRPr>
            </a:pPr>
            <a:r>
              <a:rPr sz="2800" b="1" dirty="0">
                <a:solidFill>
                  <a:schemeClr val="bg1">
                    <a:lumMod val="50000"/>
                  </a:schemeClr>
                </a:solidFill>
              </a:rPr>
              <a:t>Heaven is </a:t>
            </a:r>
            <a:r>
              <a:rPr lang="en-US" sz="2800" u="sng" dirty="0">
                <a:solidFill>
                  <a:schemeClr val="bg1">
                    <a:lumMod val="50000"/>
                  </a:schemeClr>
                </a:solidFill>
              </a:rPr>
              <a:t>b</a:t>
            </a:r>
            <a:r>
              <a:rPr sz="2800" u="sng" dirty="0">
                <a:solidFill>
                  <a:schemeClr val="bg1">
                    <a:lumMod val="50000"/>
                  </a:schemeClr>
                </a:solidFill>
              </a:rPr>
              <a:t>eyond </a:t>
            </a:r>
            <a:r>
              <a:rPr lang="en-US" sz="2800" u="sng" dirty="0">
                <a:solidFill>
                  <a:schemeClr val="bg1">
                    <a:lumMod val="50000"/>
                  </a:schemeClr>
                </a:solidFill>
              </a:rPr>
              <a:t>d</a:t>
            </a:r>
            <a:r>
              <a:rPr sz="2800" u="sng" dirty="0">
                <a:solidFill>
                  <a:schemeClr val="bg1">
                    <a:lumMod val="50000"/>
                  </a:schemeClr>
                </a:solidFill>
              </a:rPr>
              <a:t>escription</a:t>
            </a:r>
          </a:p>
          <a:p>
            <a:pPr marL="552907" lvl="1" indent="-276453" defTabSz="353246">
              <a:spcBef>
                <a:spcPts val="2531"/>
              </a:spcBef>
              <a:defRPr sz="1800">
                <a:solidFill>
                  <a:srgbClr val="000000"/>
                </a:solidFill>
              </a:defRPr>
            </a:pPr>
            <a:r>
              <a:rPr sz="2800" b="1" dirty="0"/>
              <a:t> </a:t>
            </a:r>
            <a:r>
              <a:rPr sz="2800" b="1" dirty="0">
                <a:solidFill>
                  <a:srgbClr val="00B0F0"/>
                </a:solidFill>
              </a:rPr>
              <a:t>2  Cor.4:17</a:t>
            </a:r>
            <a:r>
              <a:rPr lang="en-US" sz="2800" b="1" dirty="0">
                <a:solidFill>
                  <a:srgbClr val="00B0F0"/>
                </a:solidFill>
              </a:rPr>
              <a:t> (ESV)</a:t>
            </a:r>
            <a:r>
              <a:rPr sz="2800" b="1" dirty="0">
                <a:solidFill>
                  <a:srgbClr val="00B0F0"/>
                </a:solidFill>
              </a:rPr>
              <a:t> </a:t>
            </a:r>
            <a:r>
              <a:rPr sz="2800" b="1" dirty="0"/>
              <a:t>- “</a:t>
            </a:r>
            <a:r>
              <a:rPr lang="en-US" sz="2800" b="1" dirty="0">
                <a:solidFill>
                  <a:schemeClr val="bg1">
                    <a:lumMod val="50000"/>
                  </a:schemeClr>
                </a:solidFill>
              </a:rPr>
              <a:t>For this light momentary affliction is preparing for us an eternal weight of glory </a:t>
            </a:r>
            <a:r>
              <a:rPr lang="en-US" sz="2800" u="sng" dirty="0">
                <a:solidFill>
                  <a:schemeClr val="bg1">
                    <a:lumMod val="50000"/>
                  </a:schemeClr>
                </a:solidFill>
              </a:rPr>
              <a:t>beyond all comparison</a:t>
            </a:r>
            <a:r>
              <a:rPr lang="en-US" sz="2800" b="1" dirty="0">
                <a:solidFill>
                  <a:schemeClr val="bg1">
                    <a:lumMod val="50000"/>
                  </a:schemeClr>
                </a:solidFill>
              </a:rPr>
              <a:t>”</a:t>
            </a:r>
            <a:endParaRPr sz="2800" b="1" dirty="0"/>
          </a:p>
          <a:p>
            <a:pPr marL="552907" lvl="1" indent="-276453" defTabSz="353246">
              <a:spcBef>
                <a:spcPts val="2531"/>
              </a:spcBef>
              <a:defRPr sz="1800">
                <a:solidFill>
                  <a:srgbClr val="000000"/>
                </a:solidFill>
              </a:defRPr>
            </a:pPr>
            <a:r>
              <a:rPr lang="en-US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sz="2800" b="1" dirty="0">
                <a:solidFill>
                  <a:srgbClr val="00B0F0"/>
                </a:solidFill>
              </a:rPr>
              <a:t>2 Corint</a:t>
            </a:r>
            <a:r>
              <a:rPr lang="en-US" sz="2800" b="1" dirty="0">
                <a:solidFill>
                  <a:srgbClr val="00B0F0"/>
                </a:solidFill>
              </a:rPr>
              <a:t>hi</a:t>
            </a:r>
            <a:r>
              <a:rPr sz="2800" b="1" dirty="0">
                <a:solidFill>
                  <a:srgbClr val="00B0F0"/>
                </a:solidFill>
              </a:rPr>
              <a:t>ans 12:3-4</a:t>
            </a:r>
            <a:r>
              <a:rPr lang="en-US" sz="2800" b="1" dirty="0">
                <a:solidFill>
                  <a:srgbClr val="00B0F0"/>
                </a:solidFill>
              </a:rPr>
              <a:t> </a:t>
            </a:r>
            <a:r>
              <a:rPr lang="en-US" sz="2800" b="1" dirty="0">
                <a:solidFill>
                  <a:schemeClr val="bg1">
                    <a:lumMod val="50000"/>
                  </a:schemeClr>
                </a:solidFill>
              </a:rPr>
              <a:t>Paul’s account of heaven</a:t>
            </a:r>
            <a:endParaRPr sz="2800" b="1" dirty="0">
              <a:solidFill>
                <a:schemeClr val="bg1">
                  <a:lumMod val="50000"/>
                </a:schemeClr>
              </a:solidFill>
            </a:endParaRPr>
          </a:p>
          <a:p>
            <a:pPr marL="276453" indent="-276453" defTabSz="353246">
              <a:spcBef>
                <a:spcPts val="2531"/>
              </a:spcBef>
              <a:defRPr sz="1800">
                <a:solidFill>
                  <a:srgbClr val="000000"/>
                </a:solidFill>
              </a:defRPr>
            </a:pPr>
            <a:r>
              <a:rPr sz="2800" b="1" dirty="0">
                <a:solidFill>
                  <a:schemeClr val="bg1">
                    <a:lumMod val="50000"/>
                  </a:schemeClr>
                </a:solidFill>
              </a:rPr>
              <a:t>Heaven is a </a:t>
            </a:r>
            <a:r>
              <a:rPr lang="en-US" sz="2800" u="sng" dirty="0">
                <a:solidFill>
                  <a:schemeClr val="bg1">
                    <a:lumMod val="50000"/>
                  </a:schemeClr>
                </a:solidFill>
              </a:rPr>
              <a:t>p</a:t>
            </a:r>
            <a:r>
              <a:rPr sz="2800" u="sng" dirty="0">
                <a:solidFill>
                  <a:schemeClr val="bg1">
                    <a:lumMod val="50000"/>
                  </a:schemeClr>
                </a:solidFill>
              </a:rPr>
              <a:t>lace of </a:t>
            </a:r>
            <a:r>
              <a:rPr lang="en-US" sz="2800" u="sng" dirty="0">
                <a:solidFill>
                  <a:schemeClr val="bg1">
                    <a:lumMod val="50000"/>
                  </a:schemeClr>
                </a:solidFill>
              </a:rPr>
              <a:t>r</a:t>
            </a:r>
            <a:r>
              <a:rPr sz="2800" u="sng" dirty="0">
                <a:solidFill>
                  <a:schemeClr val="bg1">
                    <a:lumMod val="50000"/>
                  </a:schemeClr>
                </a:solidFill>
              </a:rPr>
              <a:t>est</a:t>
            </a:r>
          </a:p>
          <a:p>
            <a:pPr marL="552907" lvl="1" indent="-276453" defTabSz="353246">
              <a:spcBef>
                <a:spcPts val="2531"/>
              </a:spcBef>
              <a:defRPr sz="1800">
                <a:solidFill>
                  <a:srgbClr val="000000"/>
                </a:solidFill>
              </a:defRPr>
            </a:pPr>
            <a:r>
              <a:rPr lang="en-US" sz="28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sz="2800" b="1" dirty="0">
                <a:solidFill>
                  <a:srgbClr val="00B0F0"/>
                </a:solidFill>
              </a:rPr>
              <a:t>Heb.4:1,9,11</a:t>
            </a:r>
          </a:p>
          <a:p>
            <a:pPr marL="552907" lvl="1" indent="-276453" defTabSz="353246">
              <a:spcBef>
                <a:spcPts val="2531"/>
              </a:spcBef>
              <a:defRPr sz="1800">
                <a:solidFill>
                  <a:srgbClr val="000000"/>
                </a:solidFill>
              </a:defRPr>
            </a:pPr>
            <a:r>
              <a:rPr sz="2800" b="1" dirty="0"/>
              <a:t> </a:t>
            </a:r>
            <a:r>
              <a:rPr sz="2800" b="1" dirty="0">
                <a:solidFill>
                  <a:srgbClr val="00B0F0"/>
                </a:solidFill>
              </a:rPr>
              <a:t>Revelation  14:11; 2 Thess.1:7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uiExpand="1" build="p" bldLvl="5" advAuto="0"/>
    </p:bldLst>
  </p:timing>
</p:sld>
</file>

<file path=ppt/theme/theme1.xml><?xml version="1.0" encoding="utf-8"?>
<a:theme xmlns:a="http://schemas.openxmlformats.org/drawingml/2006/main" name="ModernPortfolio">
  <a:themeElements>
    <a:clrScheme name="ModernPortfolio">
      <a:dk1>
        <a:srgbClr val="000000"/>
      </a:dk1>
      <a:lt1>
        <a:srgbClr val="FFFFFF"/>
      </a:lt1>
      <a:dk2>
        <a:srgbClr val="5C5C5C"/>
      </a:dk2>
      <a:lt2>
        <a:srgbClr val="CBCBCB"/>
      </a:lt2>
      <a:accent1>
        <a:srgbClr val="557E8A"/>
      </a:accent1>
      <a:accent2>
        <a:srgbClr val="88885A"/>
      </a:accent2>
      <a:accent3>
        <a:srgbClr val="B29E85"/>
      </a:accent3>
      <a:accent4>
        <a:srgbClr val="BB7B52"/>
      </a:accent4>
      <a:accent5>
        <a:srgbClr val="CF7F66"/>
      </a:accent5>
      <a:accent6>
        <a:srgbClr val="62647B"/>
      </a:accent6>
      <a:hlink>
        <a:srgbClr val="0000FF"/>
      </a:hlink>
      <a:folHlink>
        <a:srgbClr val="FF00FF"/>
      </a:folHlink>
    </a:clrScheme>
    <a:fontScheme name="ModernPortfolio">
      <a:majorFont>
        <a:latin typeface="Helvetica Neue Light"/>
        <a:ea typeface="Helvetica Neue Light"/>
        <a:cs typeface="Helvetica Neue Light"/>
      </a:majorFont>
      <a:minorFont>
        <a:latin typeface="Helvetica Neue Light"/>
        <a:ea typeface="Helvetica Neue Light"/>
        <a:cs typeface="Helvetica Neue Light"/>
      </a:minorFont>
    </a:fontScheme>
    <a:fmtScheme name="ModernPortfol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25D6B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ABABAB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517</Words>
  <Application>Microsoft Office PowerPoint</Application>
  <PresentationFormat>Widescreen</PresentationFormat>
  <Paragraphs>69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Broadway</vt:lpstr>
      <vt:lpstr>Helvetica</vt:lpstr>
      <vt:lpstr>Helvetica Neue</vt:lpstr>
      <vt:lpstr>Helvetica Neue Light</vt:lpstr>
      <vt:lpstr>ModernPortfolio</vt:lpstr>
      <vt:lpstr>PowerPoint Presentation</vt:lpstr>
      <vt:lpstr>The Joy of Heaven </vt:lpstr>
      <vt:lpstr>The Joy of Heaven </vt:lpstr>
      <vt:lpstr>There’s Joy in Thinking of Heaven</vt:lpstr>
      <vt:lpstr>The Joy of Heaven </vt:lpstr>
      <vt:lpstr>Must Look to Heaven</vt:lpstr>
      <vt:lpstr>Must Look to Heaven</vt:lpstr>
      <vt:lpstr>The Joy of Heaven </vt:lpstr>
      <vt:lpstr>What About Heaven?</vt:lpstr>
      <vt:lpstr>What is Heaven Like</vt:lpstr>
      <vt:lpstr>What is Heaven Like</vt:lpstr>
      <vt:lpstr>PowerPoint Presentation</vt:lpstr>
      <vt:lpstr>The Joy of Heaven </vt:lpstr>
      <vt:lpstr>Not For Everyone</vt:lpstr>
      <vt:lpstr>The Joy of Heaven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Shelton Legg</dc:creator>
  <cp:lastModifiedBy>84th Street Church Of Christ</cp:lastModifiedBy>
  <cp:revision>2</cp:revision>
  <dcterms:created xsi:type="dcterms:W3CDTF">2018-08-09T22:45:57Z</dcterms:created>
  <dcterms:modified xsi:type="dcterms:W3CDTF">2018-08-12T13:12:53Z</dcterms:modified>
</cp:coreProperties>
</file>