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3D1E"/>
    <a:srgbClr val="996633"/>
    <a:srgbClr val="004442"/>
    <a:srgbClr val="006666"/>
    <a:srgbClr val="740000"/>
    <a:srgbClr val="460000"/>
    <a:srgbClr val="800000"/>
    <a:srgbClr val="1F3E00"/>
    <a:srgbClr val="336600"/>
    <a:srgbClr val="002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701" autoAdjust="0"/>
  </p:normalViewPr>
  <p:slideViewPr>
    <p:cSldViewPr>
      <p:cViewPr varScale="1">
        <p:scale>
          <a:sx n="93" d="100"/>
          <a:sy n="93" d="100"/>
        </p:scale>
        <p:origin x="-12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6633"/>
            </a:gs>
            <a:gs pos="50000">
              <a:srgbClr val="5C3D1E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8/18/18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271405"/>
            <a:ext cx="9144000" cy="236739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Defeat</a:t>
            </a:r>
            <a:r>
              <a:rPr lang="en-US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 Satan &amp; Doctrine of Christ</a:t>
            </a:r>
            <a:endParaRPr lang="en-US" sz="8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675504"/>
            <a:ext cx="6400800" cy="1182496"/>
          </a:xfrm>
        </p:spPr>
        <p:txBody>
          <a:bodyPr>
            <a:normAutofit/>
          </a:bodyPr>
          <a:lstStyle/>
          <a:p>
            <a:r>
              <a:rPr lang="en-US" sz="5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16:17-20</a:t>
            </a:r>
          </a:p>
        </p:txBody>
      </p:sp>
      <p:pic>
        <p:nvPicPr>
          <p:cNvPr id="4" name="Picture 3" descr="Crush Satan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891"/>
            <a:ext cx="9144000" cy="3052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224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3338"/>
            <a:ext cx="8229600" cy="804862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16:17-20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780158"/>
            <a:ext cx="8581005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17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 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Now I urge you, brethren, note those who cause divisions and offenses, contrary to the doctrine which you learned, and avoid them. 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18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 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For those who are such do not serve our Lord Jesus Christ, but their own belly, and by smooth words and flattering speech deceive the hearts of the simple. 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19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 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For your obedience has become known to all. Therefore I am glad on your behalf; but I want you to be wise in what is good, and simple concerning evil. 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20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 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And the God of peace will crush Satan under your feet shortly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 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 grace of our Lord Jesus Christ be with you. Amen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.</a:t>
            </a:r>
            <a:endParaRPr lang="en-US" sz="32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34676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7839"/>
            <a:ext cx="9144000" cy="830361"/>
          </a:xfrm>
        </p:spPr>
        <p:txBody>
          <a:bodyPr>
            <a:normAutofit/>
          </a:bodyPr>
          <a:lstStyle/>
          <a:p>
            <a:r>
              <a:rPr lang="en-US" sz="4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Doctrinal Truth Essential to Overcome</a:t>
            </a:r>
            <a:endParaRPr lang="en-US" sz="4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838200"/>
            <a:ext cx="9220200" cy="5504952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Doctrine of Christ is the standard for our actions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Tim. 3:16-17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Scripture: Complete &amp; final source of doctrine</a:t>
            </a:r>
            <a:endParaRPr lang="en-US" b="1" i="1" dirty="0" smtClean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Jn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9-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D7E4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Cannot accept those not bringing this doctrine</a:t>
            </a:r>
            <a:endParaRPr lang="en-US" b="1" i="1" dirty="0" smtClean="0">
              <a:solidFill>
                <a:srgbClr val="D7E4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Doctrinal error aids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defeat, not Satan’s defeat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Isa. 32:1-6  </a:t>
            </a:r>
            <a:r>
              <a:rPr lang="en-US" dirty="0" smtClean="0">
                <a:solidFill>
                  <a:srgbClr val="D7E4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Prophet spoke of truth aiding wisdom, but error…</a:t>
            </a:r>
            <a:endParaRPr lang="en-US" b="1" i="1" dirty="0" smtClean="0">
              <a:solidFill>
                <a:srgbClr val="D7E4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Pet. 2:1-2 </a:t>
            </a:r>
            <a:r>
              <a:rPr lang="en-US" dirty="0" smtClean="0">
                <a:solidFill>
                  <a:srgbClr val="D7E4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Error </a:t>
            </a:r>
            <a:r>
              <a:rPr lang="en-US" dirty="0">
                <a:solidFill>
                  <a:srgbClr val="D7E4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dirty="0" smtClean="0">
                <a:solidFill>
                  <a:srgbClr val="D7E4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destructive by its nature (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Jude 3-4</a:t>
            </a:r>
            <a:r>
              <a:rPr lang="en-US" dirty="0" smtClean="0">
                <a:solidFill>
                  <a:srgbClr val="D7E4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Tim. 2:23-26  </a:t>
            </a:r>
            <a:r>
              <a:rPr lang="en-US" dirty="0" smtClean="0">
                <a:solidFill>
                  <a:srgbClr val="D7E4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Brings one into</a:t>
            </a:r>
            <a:r>
              <a:rPr lang="en-US" dirty="0" smtClean="0">
                <a:solidFill>
                  <a:srgbClr val="D7E4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devil’s snare &amp; takes captive</a:t>
            </a:r>
            <a:endParaRPr lang="en-US" b="1" i="1" dirty="0" smtClean="0">
              <a:solidFill>
                <a:srgbClr val="D7E4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Col.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2: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-9  </a:t>
            </a:r>
            <a:r>
              <a:rPr lang="en-US" dirty="0" smtClean="0">
                <a:solidFill>
                  <a:srgbClr val="D7E4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Error is of human origin &amp; deprives us of fullness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maintain allegiance to doctrinal of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chemeClr val="bg1"/>
              </a:buClr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Tim. 1:18-20  </a:t>
            </a:r>
            <a:r>
              <a:rPr lang="en-US" dirty="0">
                <a:solidFill>
                  <a:srgbClr val="D7E4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“…prophecies which led the way” (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ASV</a:t>
            </a:r>
            <a:r>
              <a:rPr lang="en-US" dirty="0">
                <a:solidFill>
                  <a:srgbClr val="D7E4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b="1" i="1" dirty="0">
              <a:solidFill>
                <a:srgbClr val="D7E4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chemeClr val="bg1"/>
              </a:buClr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Tim. 1:13  </a:t>
            </a:r>
            <a:r>
              <a:rPr lang="en-US" dirty="0">
                <a:solidFill>
                  <a:srgbClr val="D7E4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“Hold fast the pattern of sound </a:t>
            </a:r>
            <a:r>
              <a:rPr lang="en-US" dirty="0" smtClean="0">
                <a:solidFill>
                  <a:srgbClr val="D7E4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words…”</a:t>
            </a:r>
            <a:endParaRPr lang="en-US" b="1" i="1" dirty="0">
              <a:solidFill>
                <a:srgbClr val="D7E4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chemeClr val="bg1"/>
              </a:buClr>
            </a:pP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Tim. 2:14-19  </a:t>
            </a:r>
            <a:r>
              <a:rPr lang="en-US" dirty="0">
                <a:solidFill>
                  <a:srgbClr val="D7E4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 </a:t>
            </a:r>
            <a:r>
              <a:rPr lang="en-US" dirty="0" smtClean="0">
                <a:solidFill>
                  <a:srgbClr val="D7E4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edifies saints &amp; gives solid foundation</a:t>
            </a:r>
            <a:endParaRPr lang="en-US" b="1" i="1" dirty="0">
              <a:solidFill>
                <a:srgbClr val="D7E4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Crushing devil as individual &amp; church requires doctrinal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truth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570371" y="155661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073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</TotalTime>
  <Words>208</Words>
  <Application>Microsoft Macintosh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Defeating Satan &amp; Doctrine of Christ</vt:lpstr>
      <vt:lpstr>Romans 16:17-20</vt:lpstr>
      <vt:lpstr>Doctrinal Truth Essential to Overcome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18</cp:revision>
  <dcterms:created xsi:type="dcterms:W3CDTF">2017-02-11T14:18:26Z</dcterms:created>
  <dcterms:modified xsi:type="dcterms:W3CDTF">2018-08-19T11:50:53Z</dcterms:modified>
</cp:coreProperties>
</file>