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8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4689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73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9706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03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943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15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6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0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6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3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0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5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7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5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1A2C8-8FEF-4DE6-B50A-03420E5604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Faith of Works?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107396-4FD4-4A73-9EC0-174101C171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Hebrews 11</a:t>
            </a:r>
          </a:p>
        </p:txBody>
      </p:sp>
    </p:spTree>
    <p:extLst>
      <p:ext uri="{BB962C8B-B14F-4D97-AF65-F5344CB8AC3E}">
        <p14:creationId xmlns:p14="http://schemas.microsoft.com/office/powerpoint/2010/main" val="2483774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A8E28-B3D6-428A-BB25-3874AF819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117" y="129653"/>
            <a:ext cx="6683765" cy="960668"/>
          </a:xfrm>
        </p:spPr>
        <p:txBody>
          <a:bodyPr>
            <a:normAutofit/>
          </a:bodyPr>
          <a:lstStyle/>
          <a:p>
            <a:pPr algn="ctr"/>
            <a:r>
              <a:rPr lang="en-US" sz="4500" dirty="0"/>
              <a:t>Abraham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BD55C-23D8-4B9E-8BE7-4CC53BDC4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909" y="1192678"/>
            <a:ext cx="7202091" cy="5754031"/>
          </a:xfrm>
        </p:spPr>
        <p:txBody>
          <a:bodyPr>
            <a:normAutofit/>
          </a:bodyPr>
          <a:lstStyle/>
          <a:p>
            <a:r>
              <a:rPr lang="en-US" sz="3000" dirty="0"/>
              <a:t>Genesis 12-13</a:t>
            </a:r>
          </a:p>
          <a:p>
            <a:pPr lvl="1"/>
            <a:r>
              <a:rPr lang="en-US" sz="3000" dirty="0"/>
              <a:t>(13:2) Very rich of gold and silver</a:t>
            </a:r>
          </a:p>
          <a:p>
            <a:pPr lvl="1"/>
            <a:r>
              <a:rPr lang="en-US" sz="3000" dirty="0"/>
              <a:t>(12:9) Yet still journeyed to place unknown by him </a:t>
            </a:r>
          </a:p>
          <a:p>
            <a:pPr lvl="1"/>
            <a:r>
              <a:rPr lang="en-US" sz="3000" dirty="0"/>
              <a:t>(13:9) Traveled pitching tents knowing he would not receive land as his own possession</a:t>
            </a:r>
          </a:p>
          <a:p>
            <a:pPr lvl="1"/>
            <a:r>
              <a:rPr lang="en-US" sz="3000" dirty="0"/>
              <a:t>(12:7) Knowing his descendants would receive the land of promise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3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180CC-6248-49DB-BFDE-25FEE1CE0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00" y="446689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en-US" sz="4500" dirty="0"/>
              <a:t>Abraham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3CECC-C7CB-4C06-AA15-07D21BF04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2762" y="1492155"/>
            <a:ext cx="6591985" cy="3777622"/>
          </a:xfrm>
        </p:spPr>
        <p:txBody>
          <a:bodyPr>
            <a:normAutofit/>
          </a:bodyPr>
          <a:lstStyle/>
          <a:p>
            <a:r>
              <a:rPr lang="en-US" sz="3600" dirty="0"/>
              <a:t>Genesis 22:1-12</a:t>
            </a:r>
          </a:p>
          <a:p>
            <a:pPr lvl="1"/>
            <a:r>
              <a:rPr lang="en-US" sz="3600" dirty="0"/>
              <a:t>Willing to sacrifice Isaac, son of promise</a:t>
            </a:r>
          </a:p>
          <a:p>
            <a:pPr lvl="1"/>
            <a:r>
              <a:rPr lang="en-US" sz="3600" dirty="0"/>
              <a:t>Faith was not without works, but was manifested in his works</a:t>
            </a:r>
          </a:p>
        </p:txBody>
      </p:sp>
    </p:spTree>
    <p:extLst>
      <p:ext uri="{BB962C8B-B14F-4D97-AF65-F5344CB8AC3E}">
        <p14:creationId xmlns:p14="http://schemas.microsoft.com/office/powerpoint/2010/main" val="174617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83C48-493B-4D19-9236-7493E152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Characters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26DC0-C303-4155-9EDC-EAB66698E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Abel</a:t>
            </a:r>
          </a:p>
          <a:p>
            <a:r>
              <a:rPr lang="en-US" sz="4000" dirty="0"/>
              <a:t>Enoch</a:t>
            </a:r>
          </a:p>
          <a:p>
            <a:r>
              <a:rPr lang="en-US" sz="4000" dirty="0"/>
              <a:t>Noah</a:t>
            </a:r>
          </a:p>
          <a:p>
            <a:r>
              <a:rPr lang="en-US" sz="4000" dirty="0"/>
              <a:t>Abraham</a:t>
            </a:r>
          </a:p>
          <a:p>
            <a:r>
              <a:rPr lang="en-US" sz="4000" dirty="0"/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111528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D7B7-0CAC-484D-8A45-341E5B354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117" y="118358"/>
            <a:ext cx="6683765" cy="960668"/>
          </a:xfrm>
        </p:spPr>
        <p:txBody>
          <a:bodyPr>
            <a:normAutofit/>
          </a:bodyPr>
          <a:lstStyle/>
          <a:p>
            <a:pPr algn="ctr"/>
            <a:r>
              <a:rPr lang="en-US" sz="4500" dirty="0"/>
              <a:t>Moses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2B9E8-48F2-4DAB-8A03-F991A962D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4694" y="1290566"/>
            <a:ext cx="6686550" cy="2833217"/>
          </a:xfrm>
        </p:spPr>
        <p:txBody>
          <a:bodyPr>
            <a:noAutofit/>
          </a:bodyPr>
          <a:lstStyle/>
          <a:p>
            <a:r>
              <a:rPr lang="en-US" sz="2800" dirty="0"/>
              <a:t>By faith, was hidden by his mother</a:t>
            </a:r>
          </a:p>
          <a:p>
            <a:r>
              <a:rPr lang="en-US" sz="2800" dirty="0"/>
              <a:t>(Exodus 14:1-4) Left luxuries of Egypt</a:t>
            </a:r>
          </a:p>
          <a:p>
            <a:r>
              <a:rPr lang="en-US" sz="2800" dirty="0"/>
              <a:t>(Exodus 14:15-30) By faith crossed the red sea and had faith in raising his rod</a:t>
            </a:r>
          </a:p>
          <a:p>
            <a:r>
              <a:rPr lang="en-US" sz="2800" dirty="0"/>
              <a:t>By faith, obeyed God for forty years in wilderness, having faith in the promise land</a:t>
            </a:r>
          </a:p>
          <a:p>
            <a:r>
              <a:rPr lang="en-US" sz="2800" dirty="0"/>
              <a:t>Faith did not stand alone, however once again, was made manifest through works</a:t>
            </a:r>
          </a:p>
        </p:txBody>
      </p:sp>
    </p:spTree>
    <p:extLst>
      <p:ext uri="{BB962C8B-B14F-4D97-AF65-F5344CB8AC3E}">
        <p14:creationId xmlns:p14="http://schemas.microsoft.com/office/powerpoint/2010/main" val="54409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83C48-493B-4D19-9236-7493E152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Characters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26DC0-C303-4155-9EDC-EAB66698E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3777622"/>
          </a:xfrm>
        </p:spPr>
        <p:txBody>
          <a:bodyPr>
            <a:noAutofit/>
          </a:bodyPr>
          <a:lstStyle/>
          <a:p>
            <a:r>
              <a:rPr lang="en-US" sz="4000" dirty="0"/>
              <a:t>Abel</a:t>
            </a:r>
          </a:p>
          <a:p>
            <a:r>
              <a:rPr lang="en-US" sz="4000" dirty="0"/>
              <a:t>Enoch</a:t>
            </a:r>
          </a:p>
          <a:p>
            <a:r>
              <a:rPr lang="en-US" sz="4000" dirty="0"/>
              <a:t>Noah</a:t>
            </a:r>
          </a:p>
          <a:p>
            <a:r>
              <a:rPr lang="en-US" sz="4000" dirty="0"/>
              <a:t>Abraham</a:t>
            </a:r>
          </a:p>
          <a:p>
            <a:r>
              <a:rPr lang="en-US" sz="4000" dirty="0"/>
              <a:t>Moses</a:t>
            </a:r>
          </a:p>
          <a:p>
            <a:r>
              <a:rPr lang="en-US" sz="4000" dirty="0"/>
              <a:t>Joshua</a:t>
            </a:r>
          </a:p>
        </p:txBody>
      </p:sp>
    </p:spTree>
    <p:extLst>
      <p:ext uri="{BB962C8B-B14F-4D97-AF65-F5344CB8AC3E}">
        <p14:creationId xmlns:p14="http://schemas.microsoft.com/office/powerpoint/2010/main" val="90650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0A11E-FF8E-4E9A-9DC9-389B35464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117" y="101298"/>
            <a:ext cx="6683765" cy="960668"/>
          </a:xfrm>
        </p:spPr>
        <p:txBody>
          <a:bodyPr>
            <a:normAutofit/>
          </a:bodyPr>
          <a:lstStyle/>
          <a:p>
            <a:pPr algn="ctr"/>
            <a:r>
              <a:rPr lang="en-US" sz="4500" dirty="0"/>
              <a:t>Joshua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8D144-ABC6-4AC3-9F41-F49F06E3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909" y="1061966"/>
            <a:ext cx="6686550" cy="3225590"/>
          </a:xfrm>
        </p:spPr>
        <p:txBody>
          <a:bodyPr>
            <a:noAutofit/>
          </a:bodyPr>
          <a:lstStyle/>
          <a:p>
            <a:r>
              <a:rPr lang="en-US" sz="3200" dirty="0"/>
              <a:t>Joshua 6:1-27</a:t>
            </a:r>
          </a:p>
          <a:p>
            <a:pPr lvl="1"/>
            <a:r>
              <a:rPr lang="en-US" sz="3200" dirty="0"/>
              <a:t>(Joshua 6:2) “…I have given you” pas tense</a:t>
            </a:r>
          </a:p>
          <a:p>
            <a:pPr lvl="1"/>
            <a:r>
              <a:rPr lang="en-US" sz="3200" dirty="0"/>
              <a:t>Marched around city once a day for six days</a:t>
            </a:r>
          </a:p>
          <a:p>
            <a:pPr lvl="1"/>
            <a:r>
              <a:rPr lang="en-US" sz="3200" dirty="0"/>
              <a:t>Seventh day marched seven times around</a:t>
            </a:r>
          </a:p>
          <a:p>
            <a:pPr lvl="1"/>
            <a:r>
              <a:rPr lang="en-US" sz="3200" dirty="0"/>
              <a:t>(Hebrews 11:30) “…after” they marched</a:t>
            </a:r>
          </a:p>
          <a:p>
            <a:pPr lvl="1"/>
            <a:r>
              <a:rPr lang="en-US" sz="3200" dirty="0"/>
              <a:t>Faith was manifest by works</a:t>
            </a:r>
          </a:p>
        </p:txBody>
      </p:sp>
    </p:spTree>
    <p:extLst>
      <p:ext uri="{BB962C8B-B14F-4D97-AF65-F5344CB8AC3E}">
        <p14:creationId xmlns:p14="http://schemas.microsoft.com/office/powerpoint/2010/main" val="227244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1115B-CF70-4404-ADAF-1D1EEBE80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00" y="301251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en-US" sz="4500" dirty="0"/>
              <a:t>What is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B4CCF-FB7A-46A2-95EF-026A05681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498979"/>
            <a:ext cx="6591985" cy="4471916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/>
              <a:t>Hebrews 11:1-2</a:t>
            </a:r>
          </a:p>
          <a:p>
            <a:pPr lvl="1"/>
            <a:r>
              <a:rPr lang="en-US" sz="3500" dirty="0"/>
              <a:t>(11:1) Substance of things hoped for, evidence of things not seen</a:t>
            </a:r>
          </a:p>
          <a:p>
            <a:pPr lvl="1"/>
            <a:r>
              <a:rPr lang="en-US" sz="3500" dirty="0"/>
              <a:t>(11:2) Obtained a good testimony by it</a:t>
            </a:r>
          </a:p>
          <a:p>
            <a:pPr lvl="1"/>
            <a:r>
              <a:rPr lang="en-US" sz="3500" dirty="0"/>
              <a:t>(11:3) Understanding that God is creator</a:t>
            </a:r>
          </a:p>
          <a:p>
            <a:pPr lvl="1"/>
            <a:r>
              <a:rPr lang="en-US" sz="3500" dirty="0"/>
              <a:t>(11:6) Necessary to be pleasing to God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96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83C48-493B-4D19-9236-7493E152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Characters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26DC0-C303-4155-9EDC-EAB66698E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Abel</a:t>
            </a:r>
          </a:p>
        </p:txBody>
      </p:sp>
    </p:spTree>
    <p:extLst>
      <p:ext uri="{BB962C8B-B14F-4D97-AF65-F5344CB8AC3E}">
        <p14:creationId xmlns:p14="http://schemas.microsoft.com/office/powerpoint/2010/main" val="212871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E5CBF-F0AA-4FEF-9C3A-E00697F93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00" y="228325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en-US" sz="4500" dirty="0"/>
              <a:t>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E619C-D749-4759-8A44-A99C47C8D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6062" y="1509215"/>
            <a:ext cx="6591985" cy="3777622"/>
          </a:xfrm>
        </p:spPr>
        <p:txBody>
          <a:bodyPr>
            <a:noAutofit/>
          </a:bodyPr>
          <a:lstStyle/>
          <a:p>
            <a:r>
              <a:rPr lang="en-US" sz="3200" dirty="0"/>
              <a:t>Genesis 4:1-5</a:t>
            </a:r>
          </a:p>
          <a:p>
            <a:pPr lvl="1"/>
            <a:r>
              <a:rPr lang="en-US" sz="3200" dirty="0"/>
              <a:t>Abel is accepted by God because of his sacrifice </a:t>
            </a:r>
          </a:p>
          <a:p>
            <a:pPr lvl="1"/>
            <a:r>
              <a:rPr lang="en-US" sz="3200" dirty="0"/>
              <a:t>By faith is seen by attitude toward sacrifice to God</a:t>
            </a:r>
          </a:p>
          <a:p>
            <a:pPr lvl="1"/>
            <a:r>
              <a:rPr lang="en-US" sz="3200" dirty="0"/>
              <a:t>Carried through with it</a:t>
            </a:r>
          </a:p>
          <a:p>
            <a:pPr lvl="1"/>
            <a:r>
              <a:rPr lang="en-US" sz="3200" dirty="0"/>
              <a:t>Faith was manifest in works</a:t>
            </a:r>
          </a:p>
        </p:txBody>
      </p:sp>
    </p:spTree>
    <p:extLst>
      <p:ext uri="{BB962C8B-B14F-4D97-AF65-F5344CB8AC3E}">
        <p14:creationId xmlns:p14="http://schemas.microsoft.com/office/powerpoint/2010/main" val="295318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83C48-493B-4D19-9236-7493E152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Characters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26DC0-C303-4155-9EDC-EAB66698E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Abel</a:t>
            </a:r>
          </a:p>
          <a:p>
            <a:r>
              <a:rPr lang="en-US" sz="4000" dirty="0"/>
              <a:t>Enoch</a:t>
            </a:r>
          </a:p>
        </p:txBody>
      </p:sp>
    </p:spTree>
    <p:extLst>
      <p:ext uri="{BB962C8B-B14F-4D97-AF65-F5344CB8AC3E}">
        <p14:creationId xmlns:p14="http://schemas.microsoft.com/office/powerpoint/2010/main" val="311111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B1C00-D975-4067-9162-6FCC74D46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117" y="105110"/>
            <a:ext cx="6683765" cy="960668"/>
          </a:xfrm>
        </p:spPr>
        <p:txBody>
          <a:bodyPr>
            <a:normAutofit/>
          </a:bodyPr>
          <a:lstStyle/>
          <a:p>
            <a:pPr algn="ctr"/>
            <a:r>
              <a:rPr lang="en-US" sz="4500" dirty="0"/>
              <a:t>Enoch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3AD89-16E8-4912-84AF-B268F64AA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398" y="1150677"/>
            <a:ext cx="6686550" cy="2833217"/>
          </a:xfrm>
        </p:spPr>
        <p:txBody>
          <a:bodyPr>
            <a:noAutofit/>
          </a:bodyPr>
          <a:lstStyle/>
          <a:p>
            <a:r>
              <a:rPr lang="en-US" sz="3200" dirty="0"/>
              <a:t>Genesis 5:20f</a:t>
            </a:r>
          </a:p>
          <a:p>
            <a:pPr lvl="1"/>
            <a:r>
              <a:rPr lang="en-US" sz="3200" dirty="0"/>
              <a:t>Walked in faith for 300 years</a:t>
            </a:r>
          </a:p>
          <a:p>
            <a:pPr lvl="1"/>
            <a:r>
              <a:rPr lang="en-US" sz="3200" dirty="0"/>
              <a:t>God took him up not letting him see death</a:t>
            </a:r>
          </a:p>
          <a:p>
            <a:pPr lvl="1"/>
            <a:r>
              <a:rPr lang="en-US" sz="3200" dirty="0"/>
              <a:t>(Jude 14-15)</a:t>
            </a:r>
          </a:p>
          <a:p>
            <a:pPr lvl="1"/>
            <a:r>
              <a:rPr lang="en-US" sz="3200" dirty="0"/>
              <a:t>Enoch spent 300 years DOING the Lord’s work</a:t>
            </a:r>
          </a:p>
          <a:p>
            <a:pPr lvl="1"/>
            <a:r>
              <a:rPr lang="en-US" sz="3200" dirty="0"/>
              <a:t>Enoch showed his faith through his works</a:t>
            </a:r>
          </a:p>
        </p:txBody>
      </p:sp>
    </p:spTree>
    <p:extLst>
      <p:ext uri="{BB962C8B-B14F-4D97-AF65-F5344CB8AC3E}">
        <p14:creationId xmlns:p14="http://schemas.microsoft.com/office/powerpoint/2010/main" val="127128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83C48-493B-4D19-9236-7493E152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Characters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26DC0-C303-4155-9EDC-EAB66698E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Abel</a:t>
            </a:r>
          </a:p>
          <a:p>
            <a:r>
              <a:rPr lang="en-US" sz="4000" dirty="0"/>
              <a:t>Enoch</a:t>
            </a:r>
          </a:p>
          <a:p>
            <a:r>
              <a:rPr lang="en-US" sz="4000" dirty="0"/>
              <a:t>Noah</a:t>
            </a:r>
          </a:p>
        </p:txBody>
      </p:sp>
    </p:spTree>
    <p:extLst>
      <p:ext uri="{BB962C8B-B14F-4D97-AF65-F5344CB8AC3E}">
        <p14:creationId xmlns:p14="http://schemas.microsoft.com/office/powerpoint/2010/main" val="419806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FCF36-6BFD-4349-B1F1-7F991BA4D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00" y="228325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en-US" sz="4500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6B87D-838A-4BDA-91C4-CC1BD9CC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5119" y="1137314"/>
            <a:ext cx="6591985" cy="3777622"/>
          </a:xfrm>
        </p:spPr>
        <p:txBody>
          <a:bodyPr>
            <a:noAutofit/>
          </a:bodyPr>
          <a:lstStyle/>
          <a:p>
            <a:r>
              <a:rPr lang="en-US" sz="3200" dirty="0"/>
              <a:t>Genesis 6:9-7:6</a:t>
            </a:r>
          </a:p>
          <a:p>
            <a:pPr lvl="1"/>
            <a:r>
              <a:rPr lang="en-US" sz="3200" dirty="0"/>
              <a:t>(6:14-7:6) Commandments of the ark</a:t>
            </a:r>
          </a:p>
          <a:p>
            <a:pPr lvl="1"/>
            <a:r>
              <a:rPr lang="en-US" sz="3200" dirty="0"/>
              <a:t>Flood waters never yet seen</a:t>
            </a:r>
          </a:p>
          <a:p>
            <a:pPr lvl="1"/>
            <a:r>
              <a:rPr lang="en-US" sz="3200" dirty="0"/>
              <a:t>Magnificent faith shown by his WORKS and ACTIONS, not a faith requiring no works</a:t>
            </a:r>
          </a:p>
          <a:p>
            <a:pPr marL="342900" lvl="1" indent="0">
              <a:buNone/>
            </a:pPr>
            <a:r>
              <a:rPr lang="en-US" sz="3200" dirty="0"/>
              <a:t>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87615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83C48-493B-4D19-9236-7493E152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Characters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26DC0-C303-4155-9EDC-EAB66698E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Abel</a:t>
            </a:r>
          </a:p>
          <a:p>
            <a:r>
              <a:rPr lang="en-US" sz="4000" dirty="0"/>
              <a:t>Enoch</a:t>
            </a:r>
          </a:p>
          <a:p>
            <a:r>
              <a:rPr lang="en-US" sz="4000" dirty="0"/>
              <a:t>Noah</a:t>
            </a:r>
          </a:p>
          <a:p>
            <a:r>
              <a:rPr lang="en-US" sz="4000" dirty="0"/>
              <a:t>Abraham</a:t>
            </a:r>
          </a:p>
        </p:txBody>
      </p:sp>
    </p:spTree>
    <p:extLst>
      <p:ext uri="{BB962C8B-B14F-4D97-AF65-F5344CB8AC3E}">
        <p14:creationId xmlns:p14="http://schemas.microsoft.com/office/powerpoint/2010/main" val="358133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373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Wisp</vt:lpstr>
      <vt:lpstr>Faith of Works?</vt:lpstr>
      <vt:lpstr>What is Faith</vt:lpstr>
      <vt:lpstr>Characters of Faith</vt:lpstr>
      <vt:lpstr>Abel</vt:lpstr>
      <vt:lpstr>Characters of Faith</vt:lpstr>
      <vt:lpstr>Enoch</vt:lpstr>
      <vt:lpstr>Characters of Faith</vt:lpstr>
      <vt:lpstr>Noah</vt:lpstr>
      <vt:lpstr>Characters of Faith</vt:lpstr>
      <vt:lpstr>Abraham</vt:lpstr>
      <vt:lpstr>Abraham</vt:lpstr>
      <vt:lpstr>Characters of Faith</vt:lpstr>
      <vt:lpstr>Moses</vt:lpstr>
      <vt:lpstr>Characters of Faith</vt:lpstr>
      <vt:lpstr>Joshua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of Works?</dc:title>
  <dc:creator>Shelton Legg</dc:creator>
  <cp:lastModifiedBy>84th Street Church Of Christ</cp:lastModifiedBy>
  <cp:revision>16</cp:revision>
  <dcterms:created xsi:type="dcterms:W3CDTF">2018-08-25T17:15:28Z</dcterms:created>
  <dcterms:modified xsi:type="dcterms:W3CDTF">2018-08-26T12:52:31Z</dcterms:modified>
</cp:coreProperties>
</file>