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9" r:id="rId4"/>
    <p:sldId id="260" r:id="rId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FF66"/>
    <a:srgbClr val="004442"/>
    <a:srgbClr val="006666"/>
    <a:srgbClr val="740000"/>
    <a:srgbClr val="460000"/>
    <a:srgbClr val="800000"/>
    <a:srgbClr val="1F3E00"/>
    <a:srgbClr val="336600"/>
    <a:srgbClr val="002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 autoAdjust="0"/>
    <p:restoredTop sz="97213" autoAdjust="0"/>
  </p:normalViewPr>
  <p:slideViewPr>
    <p:cSldViewPr>
      <p:cViewPr varScale="1">
        <p:scale>
          <a:sx n="74" d="100"/>
          <a:sy n="74" d="100"/>
        </p:scale>
        <p:origin x="66" y="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666"/>
            </a:gs>
            <a:gs pos="50000">
              <a:srgbClr val="004442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8/26/2018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124200"/>
            <a:ext cx="9144000" cy="2590800"/>
          </a:xfrm>
        </p:spPr>
        <p:txBody>
          <a:bodyPr>
            <a:noAutofit/>
          </a:bodyPr>
          <a:lstStyle/>
          <a:p>
            <a:pPr>
              <a:lnSpc>
                <a:spcPct val="87000"/>
              </a:lnSpc>
            </a:pPr>
            <a:r>
              <a:rPr lang="en-US" sz="106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G</a:t>
            </a:r>
            <a:r>
              <a:rPr lang="en-US" sz="10600" b="1" cap="small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odliness</a:t>
            </a:r>
            <a:br>
              <a:rPr lang="en-US" sz="106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</a:br>
            <a:r>
              <a:rPr lang="en-US" sz="86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without </a:t>
            </a:r>
            <a:r>
              <a:rPr lang="en-US" sz="96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God?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6" y="5715000"/>
            <a:ext cx="9137194" cy="1066800"/>
          </a:xfrm>
        </p:spPr>
        <p:txBody>
          <a:bodyPr>
            <a:normAutofit/>
          </a:bodyPr>
          <a:lstStyle/>
          <a:p>
            <a:r>
              <a:rPr lang="en-US" sz="60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</a:t>
            </a:r>
            <a:r>
              <a:rPr lang="en-US" sz="6000" b="1" i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nd</a:t>
            </a:r>
            <a:r>
              <a:rPr lang="en-US" sz="60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Timothy 3:1-5</a:t>
            </a:r>
          </a:p>
        </p:txBody>
      </p:sp>
      <p:pic>
        <p:nvPicPr>
          <p:cNvPr id="6" name="Picture 5" descr="Bible1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0"/>
            <a:ext cx="5486400" cy="3200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0" y="-76200"/>
            <a:ext cx="4572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  <a:latin typeface="Apple Chancery"/>
                <a:cs typeface="Apple Chancery"/>
              </a:rPr>
              <a:t>…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Apple Chancery"/>
                <a:cs typeface="Apple Chancery"/>
              </a:rPr>
              <a:t>having a form of godliness,</a:t>
            </a:r>
          </a:p>
          <a:p>
            <a:pPr algn="ctr"/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Apple Chancery"/>
                <a:cs typeface="Apple Chancery"/>
              </a:rPr>
              <a:t>but denying the power thereof…</a:t>
            </a:r>
          </a:p>
        </p:txBody>
      </p:sp>
    </p:spTree>
    <p:extLst>
      <p:ext uri="{BB962C8B-B14F-4D97-AF65-F5344CB8AC3E}">
        <p14:creationId xmlns:p14="http://schemas.microsoft.com/office/powerpoint/2010/main" val="179487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</a:t>
            </a:r>
            <a:r>
              <a:rPr lang="en-US" sz="5400" b="1" baseline="30000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nd</a:t>
            </a:r>
            <a:r>
              <a:rPr lang="en-US" sz="5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Timothy 3:1-5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1436416"/>
            <a:ext cx="8991600" cy="4348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33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 </a:t>
            </a:r>
            <a:r>
              <a:rPr lang="en-US" sz="33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But know this, that in the last days perilous times will come: </a:t>
            </a:r>
            <a:r>
              <a:rPr lang="en-US" sz="33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2 </a:t>
            </a:r>
            <a:r>
              <a:rPr lang="en-US" sz="33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men will be lovers of themselves, lovers of money, boasters, proud, blasphemers, disobedient to parents, unthankful, unholy, </a:t>
            </a:r>
            <a:r>
              <a:rPr lang="en-US" sz="33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3 </a:t>
            </a:r>
            <a:r>
              <a:rPr lang="en-US" sz="33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unloving, unforgiving, slanderers, without self-control, brutal, despisers of good, </a:t>
            </a:r>
            <a:r>
              <a:rPr lang="en-US" sz="33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4 </a:t>
            </a:r>
            <a:r>
              <a:rPr lang="en-US" sz="33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traitors, headstrong, haughty, lovers of pleasure rather than lovers of God, </a:t>
            </a:r>
            <a:r>
              <a:rPr lang="en-US" sz="33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5 </a:t>
            </a:r>
            <a:r>
              <a:rPr lang="en-US" sz="33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having a form of godliness but denying its power. And from such people turn away!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895600" y="5181600"/>
            <a:ext cx="4495800" cy="2489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52400" y="5638800"/>
            <a:ext cx="2971800" cy="2489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Modern Religion: Godliness without God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220200" cy="5943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Much of religious world has left God out the picture</a:t>
            </a: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Look at words of interest in context (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2 Tim. 3:1-5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</a:pPr>
            <a:r>
              <a:rPr lang="en-US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“Godliness”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– </a:t>
            </a:r>
            <a:r>
              <a:rPr lang="en-US" b="1" i="1" dirty="0" err="1">
                <a:solidFill>
                  <a:srgbClr val="00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eusebeia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– reverence, Godward piety, loyalty towards God, fear of God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</a:pPr>
            <a:r>
              <a:rPr lang="en-US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“Form”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– </a:t>
            </a:r>
            <a:r>
              <a:rPr lang="en-US" b="1" i="1" dirty="0" err="1">
                <a:solidFill>
                  <a:srgbClr val="00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morphosis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– an appearance, semblance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</a:pPr>
            <a:r>
              <a:rPr lang="en-US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“Power”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– </a:t>
            </a:r>
            <a:r>
              <a:rPr lang="en-US" b="1" i="1" dirty="0" err="1">
                <a:solidFill>
                  <a:srgbClr val="00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dunamis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– force, ability, strength, might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Not the first time this has happened – Idolatry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Rom.</a:t>
            </a:r>
            <a:r>
              <a:rPr lang="en-US" sz="14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1:18-25</a:t>
            </a:r>
            <a:r>
              <a:rPr lang="en-US" sz="1800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Made “gods” that were like man in desires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Isa.</a:t>
            </a:r>
            <a:r>
              <a:rPr lang="en-US" sz="18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44:9-10,</a:t>
            </a:r>
            <a:r>
              <a:rPr lang="en-US" sz="18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14-20</a:t>
            </a:r>
            <a:r>
              <a:rPr lang="en-US" sz="2000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Folly of idols made by men’s hands</a:t>
            </a:r>
            <a:endParaRPr lang="en-US" dirty="0">
              <a:solidFill>
                <a:srgbClr val="FFFF66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Jer.</a:t>
            </a:r>
            <a:r>
              <a:rPr lang="en-US" sz="18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19:5;</a:t>
            </a:r>
            <a:r>
              <a:rPr lang="en-US" sz="20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32:34-35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 </a:t>
            </a:r>
            <a:r>
              <a:rPr lang="en-US" b="1" u="sng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God</a:t>
            </a:r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: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“Nor did it come into My mind”</a:t>
            </a: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sz="3000" b="1" dirty="0">
                <a:solidFill>
                  <a:srgbClr val="FAC09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How can one have a form of godliness without God?</a:t>
            </a:r>
          </a:p>
        </p:txBody>
      </p:sp>
    </p:spTree>
    <p:extLst>
      <p:ext uri="{BB962C8B-B14F-4D97-AF65-F5344CB8AC3E}">
        <p14:creationId xmlns:p14="http://schemas.microsoft.com/office/powerpoint/2010/main" val="225533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r>
              <a:rPr lang="en-US" sz="43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Form of Godliness without the P</a:t>
            </a:r>
            <a:r>
              <a:rPr lang="en-US" sz="4300" b="1" cap="small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ower</a:t>
            </a:r>
            <a:endParaRPr lang="en-US" sz="4300" cap="small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9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Attraction without Authority</a:t>
            </a:r>
          </a:p>
          <a:p>
            <a:pPr lvl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300" dirty="0">
                <a:solidFill>
                  <a:srgbClr val="FAC09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Some draw people to religion with what is attractive to man</a:t>
            </a:r>
          </a:p>
          <a:p>
            <a:pPr lvl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Matt.</a:t>
            </a:r>
            <a:r>
              <a:rPr lang="en-US" sz="2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sz="3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7:21-23</a:t>
            </a:r>
            <a:r>
              <a:rPr lang="en-US" sz="26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</a:t>
            </a:r>
            <a:r>
              <a:rPr lang="en-US" sz="33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Jesus condemns actions of “lawlessness”</a:t>
            </a:r>
          </a:p>
          <a:p>
            <a:pPr lvl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Mark</a:t>
            </a:r>
            <a:r>
              <a:rPr lang="en-US" sz="2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sz="3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7:1-9</a:t>
            </a:r>
            <a:r>
              <a:rPr lang="en-US" sz="26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</a:t>
            </a:r>
            <a:r>
              <a:rPr lang="en-US" sz="33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Teaching as doctrine the precepts of man</a:t>
            </a:r>
          </a:p>
          <a:p>
            <a:pPr lvl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Col.</a:t>
            </a:r>
            <a:r>
              <a:rPr lang="en-US" sz="2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sz="3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2:20-23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</a:t>
            </a:r>
            <a:r>
              <a:rPr lang="en-US" sz="33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“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...</a:t>
            </a:r>
            <a:r>
              <a:rPr lang="en-US" sz="33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have a show of wisdom in will-worship”</a:t>
            </a:r>
            <a:r>
              <a:rPr lang="en-US" sz="23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b="1" i="1" dirty="0">
                <a:solidFill>
                  <a:srgbClr val="00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ASV</a:t>
            </a:r>
          </a:p>
          <a:p>
            <a:pPr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9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Sentiment without Scripture</a:t>
            </a:r>
          </a:p>
          <a:p>
            <a:pPr lvl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300" dirty="0">
                <a:solidFill>
                  <a:srgbClr val="FAC09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Some draw people to religion by human sentiment &amp; emotion</a:t>
            </a:r>
          </a:p>
          <a:p>
            <a:pPr lvl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</a:t>
            </a:r>
            <a:r>
              <a:rPr lang="en-US" sz="3300" b="1" i="1" dirty="0" err="1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Kgs</a:t>
            </a:r>
            <a:r>
              <a:rPr lang="en-US" sz="3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.</a:t>
            </a:r>
            <a:r>
              <a:rPr lang="en-US" sz="2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sz="3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18:25-28  </a:t>
            </a:r>
            <a:r>
              <a:rPr lang="en-US" sz="33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This was the appeal by worshippers of Baal</a:t>
            </a:r>
            <a:endParaRPr lang="en-US" sz="33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Acts</a:t>
            </a:r>
            <a:r>
              <a:rPr lang="en-US" sz="2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sz="3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19:23-32  </a:t>
            </a:r>
            <a:r>
              <a:rPr lang="en-US" sz="33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This was basis of plea for worship of Diana</a:t>
            </a:r>
            <a:endParaRPr lang="en-US" sz="33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9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Pleasure without the Power</a:t>
            </a:r>
          </a:p>
          <a:p>
            <a:pPr lvl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300" dirty="0">
                <a:solidFill>
                  <a:srgbClr val="FAC09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Some draw people to faith that justifies their own pleasures</a:t>
            </a:r>
          </a:p>
          <a:p>
            <a:pPr lvl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</a:t>
            </a:r>
            <a:r>
              <a:rPr lang="en-US" sz="2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sz="3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Pet.</a:t>
            </a:r>
            <a:r>
              <a:rPr lang="en-US" sz="2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sz="3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2:14,</a:t>
            </a:r>
            <a:r>
              <a:rPr lang="en-US" sz="2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sz="3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18-19</a:t>
            </a:r>
            <a:r>
              <a:rPr lang="en-US" sz="34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</a:t>
            </a:r>
            <a:r>
              <a:rPr lang="en-US" sz="33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Having eyes full of adultery…</a:t>
            </a:r>
            <a:endParaRPr lang="en-US" sz="33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Jude</a:t>
            </a:r>
            <a:r>
              <a:rPr lang="en-US" sz="2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sz="3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16-21</a:t>
            </a:r>
            <a:r>
              <a:rPr lang="en-US" sz="34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</a:t>
            </a:r>
            <a:r>
              <a:rPr lang="en-US" sz="33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“Christians” who justify path of previous lusts</a:t>
            </a:r>
            <a:endParaRPr lang="en-US" sz="3300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984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bldLvl="2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</TotalTime>
  <Words>282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Apple Chancery</vt:lpstr>
      <vt:lpstr>Arial</vt:lpstr>
      <vt:lpstr>Times New Roman</vt:lpstr>
      <vt:lpstr>Office Theme</vt:lpstr>
      <vt:lpstr>Godliness without God?</vt:lpstr>
      <vt:lpstr>2nd Timothy 3:1-5</vt:lpstr>
      <vt:lpstr>Modern Religion: Godliness without God</vt:lpstr>
      <vt:lpstr>Form of Godliness without the Power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84th Street Church Of Christ</cp:lastModifiedBy>
  <cp:revision>60</cp:revision>
  <cp:lastPrinted>2018-08-26T12:51:29Z</cp:lastPrinted>
  <dcterms:created xsi:type="dcterms:W3CDTF">2017-02-11T14:18:26Z</dcterms:created>
  <dcterms:modified xsi:type="dcterms:W3CDTF">2018-08-26T12:51:50Z</dcterms:modified>
</cp:coreProperties>
</file>