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712C5B-5F4D-4EB4-A84B-ACCCFC4AEB4F}" v="2" dt="2018-09-01T23:17:12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84th Street Church Of Christ" userId="388d10403b48035a" providerId="LiveId" clId="{D0712C5B-5F4D-4EB4-A84B-ACCCFC4AEB4F}"/>
    <pc:docChg chg="custSel modSld modMainMaster">
      <pc:chgData name="84th Street Church Of Christ" userId="388d10403b48035a" providerId="LiveId" clId="{D0712C5B-5F4D-4EB4-A84B-ACCCFC4AEB4F}" dt="2018-09-01T23:17:12.290" v="1" actId="27636"/>
      <pc:docMkLst>
        <pc:docMk/>
      </pc:docMkLst>
      <pc:sldChg chg="modSp">
        <pc:chgData name="84th Street Church Of Christ" userId="388d10403b48035a" providerId="LiveId" clId="{D0712C5B-5F4D-4EB4-A84B-ACCCFC4AEB4F}" dt="2018-09-01T23:17:12.143" v="0"/>
        <pc:sldMkLst>
          <pc:docMk/>
          <pc:sldMk cId="946903611" sldId="257"/>
        </pc:sldMkLst>
        <pc:spChg chg="mod">
          <ac:chgData name="84th Street Church Of Christ" userId="388d10403b48035a" providerId="LiveId" clId="{D0712C5B-5F4D-4EB4-A84B-ACCCFC4AEB4F}" dt="2018-09-01T23:17:12.143" v="0"/>
          <ac:spMkLst>
            <pc:docMk/>
            <pc:sldMk cId="946903611" sldId="257"/>
            <ac:spMk id="2" creationId="{9F9AA2A2-18BA-4B52-8E5E-435A279B2638}"/>
          </ac:spMkLst>
        </pc:spChg>
        <pc:spChg chg="mod">
          <ac:chgData name="84th Street Church Of Christ" userId="388d10403b48035a" providerId="LiveId" clId="{D0712C5B-5F4D-4EB4-A84B-ACCCFC4AEB4F}" dt="2018-09-01T23:17:12.143" v="0"/>
          <ac:spMkLst>
            <pc:docMk/>
            <pc:sldMk cId="946903611" sldId="257"/>
            <ac:spMk id="3" creationId="{25A632BB-A16A-48AE-854A-D041860E21A2}"/>
          </ac:spMkLst>
        </pc:spChg>
      </pc:sldChg>
      <pc:sldChg chg="modSp">
        <pc:chgData name="84th Street Church Of Christ" userId="388d10403b48035a" providerId="LiveId" clId="{D0712C5B-5F4D-4EB4-A84B-ACCCFC4AEB4F}" dt="2018-09-01T23:17:12.290" v="1" actId="27636"/>
        <pc:sldMkLst>
          <pc:docMk/>
          <pc:sldMk cId="4232534691" sldId="258"/>
        </pc:sldMkLst>
        <pc:spChg chg="mod">
          <ac:chgData name="84th Street Church Of Christ" userId="388d10403b48035a" providerId="LiveId" clId="{D0712C5B-5F4D-4EB4-A84B-ACCCFC4AEB4F}" dt="2018-09-01T23:17:12.143" v="0"/>
          <ac:spMkLst>
            <pc:docMk/>
            <pc:sldMk cId="4232534691" sldId="258"/>
            <ac:spMk id="2" creationId="{BC9EA025-4BEC-41B4-83BC-1E22C30D4998}"/>
          </ac:spMkLst>
        </pc:spChg>
        <pc:spChg chg="mod">
          <ac:chgData name="84th Street Church Of Christ" userId="388d10403b48035a" providerId="LiveId" clId="{D0712C5B-5F4D-4EB4-A84B-ACCCFC4AEB4F}" dt="2018-09-01T23:17:12.290" v="1" actId="27636"/>
          <ac:spMkLst>
            <pc:docMk/>
            <pc:sldMk cId="4232534691" sldId="258"/>
            <ac:spMk id="3" creationId="{B69E6AA5-3994-40B3-A0B2-C78812A812B9}"/>
          </ac:spMkLst>
        </pc:spChg>
      </pc:sldChg>
      <pc:sldChg chg="modSp">
        <pc:chgData name="84th Street Church Of Christ" userId="388d10403b48035a" providerId="LiveId" clId="{D0712C5B-5F4D-4EB4-A84B-ACCCFC4AEB4F}" dt="2018-09-01T23:17:12.143" v="0"/>
        <pc:sldMkLst>
          <pc:docMk/>
          <pc:sldMk cId="2424067584" sldId="259"/>
        </pc:sldMkLst>
        <pc:spChg chg="mod">
          <ac:chgData name="84th Street Church Of Christ" userId="388d10403b48035a" providerId="LiveId" clId="{D0712C5B-5F4D-4EB4-A84B-ACCCFC4AEB4F}" dt="2018-09-01T23:17:12.143" v="0"/>
          <ac:spMkLst>
            <pc:docMk/>
            <pc:sldMk cId="2424067584" sldId="259"/>
            <ac:spMk id="2" creationId="{3C3D0ADD-3200-44F2-9AB6-215D868019CA}"/>
          </ac:spMkLst>
        </pc:spChg>
        <pc:spChg chg="mod">
          <ac:chgData name="84th Street Church Of Christ" userId="388d10403b48035a" providerId="LiveId" clId="{D0712C5B-5F4D-4EB4-A84B-ACCCFC4AEB4F}" dt="2018-09-01T23:17:12.143" v="0"/>
          <ac:spMkLst>
            <pc:docMk/>
            <pc:sldMk cId="2424067584" sldId="259"/>
            <ac:spMk id="3" creationId="{63612D7C-0907-4D53-8311-E20EF4872AFA}"/>
          </ac:spMkLst>
        </pc:spChg>
      </pc:sldChg>
      <pc:sldChg chg="modSp">
        <pc:chgData name="84th Street Church Of Christ" userId="388d10403b48035a" providerId="LiveId" clId="{D0712C5B-5F4D-4EB4-A84B-ACCCFC4AEB4F}" dt="2018-09-01T23:17:12.143" v="0"/>
        <pc:sldMkLst>
          <pc:docMk/>
          <pc:sldMk cId="490909243" sldId="260"/>
        </pc:sldMkLst>
        <pc:spChg chg="mod">
          <ac:chgData name="84th Street Church Of Christ" userId="388d10403b48035a" providerId="LiveId" clId="{D0712C5B-5F4D-4EB4-A84B-ACCCFC4AEB4F}" dt="2018-09-01T23:17:12.143" v="0"/>
          <ac:spMkLst>
            <pc:docMk/>
            <pc:sldMk cId="490909243" sldId="260"/>
            <ac:spMk id="2" creationId="{7566ACCC-32CC-442D-8ACA-C168C8432F52}"/>
          </ac:spMkLst>
        </pc:spChg>
        <pc:spChg chg="mod">
          <ac:chgData name="84th Street Church Of Christ" userId="388d10403b48035a" providerId="LiveId" clId="{D0712C5B-5F4D-4EB4-A84B-ACCCFC4AEB4F}" dt="2018-09-01T23:17:12.143" v="0"/>
          <ac:spMkLst>
            <pc:docMk/>
            <pc:sldMk cId="490909243" sldId="260"/>
            <ac:spMk id="3" creationId="{3287F5CA-16F6-4E43-BACB-19D7B6A48BD3}"/>
          </ac:spMkLst>
        </pc:spChg>
      </pc:sldChg>
      <pc:sldMasterChg chg="modSp modSldLayout">
        <pc:chgData name="84th Street Church Of Christ" userId="388d10403b48035a" providerId="LiveId" clId="{D0712C5B-5F4D-4EB4-A84B-ACCCFC4AEB4F}" dt="2018-09-01T23:17:12.143" v="0"/>
        <pc:sldMasterMkLst>
          <pc:docMk/>
          <pc:sldMasterMk cId="0" sldId="2147483648"/>
        </pc:sldMasterMkLst>
        <pc:spChg chg="mod">
          <ac:chgData name="84th Street Church Of Christ" userId="388d10403b48035a" providerId="LiveId" clId="{D0712C5B-5F4D-4EB4-A84B-ACCCFC4AEB4F}" dt="2018-09-01T23:17:12.143" v="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84th Street Church Of Christ" userId="388d10403b48035a" providerId="LiveId" clId="{D0712C5B-5F4D-4EB4-A84B-ACCCFC4AEB4F}" dt="2018-09-01T23:17:12.143" v="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84th Street Church Of Christ" userId="388d10403b48035a" providerId="LiveId" clId="{D0712C5B-5F4D-4EB4-A84B-ACCCFC4AEB4F}" dt="2018-09-01T23:17:12.143" v="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84th Street Church Of Christ" userId="388d10403b48035a" providerId="LiveId" clId="{D0712C5B-5F4D-4EB4-A84B-ACCCFC4AEB4F}" dt="2018-09-01T23:17:12.143" v="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84th Street Church Of Christ" userId="388d10403b48035a" providerId="LiveId" clId="{D0712C5B-5F4D-4EB4-A84B-ACCCFC4AEB4F}" dt="2018-09-01T23:17:12.143" v="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84th Street Church Of Christ" userId="388d10403b48035a" providerId="LiveId" clId="{D0712C5B-5F4D-4EB4-A84B-ACCCFC4AEB4F}" dt="2018-09-01T23:17:12.143" v="0"/>
          <ac:spMkLst>
            <pc:docMk/>
            <pc:sldMasterMk cId="0" sldId="2147483648"/>
            <ac:spMk id="9" creationId="{00000000-0000-0000-0000-000000000000}"/>
          </ac:spMkLst>
        </pc:spChg>
        <pc:sldLayoutChg chg="modSp">
          <pc:chgData name="84th Street Church Of Christ" userId="388d10403b48035a" providerId="LiveId" clId="{D0712C5B-5F4D-4EB4-A84B-ACCCFC4AEB4F}" dt="2018-09-01T23:17:12.143" v="0"/>
          <pc:sldLayoutMkLst>
            <pc:docMk/>
            <pc:sldMasterMk cId="0" sldId="2147483648"/>
            <pc:sldLayoutMk cId="0" sldId="2147483649"/>
          </pc:sldLayoutMkLst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  <pc:grpChg chg="mod">
            <ac:chgData name="84th Street Church Of Christ" userId="388d10403b48035a" providerId="LiveId" clId="{D0712C5B-5F4D-4EB4-A84B-ACCCFC4AEB4F}" dt="2018-09-01T23:17:12.143" v="0"/>
            <ac:grpSpMkLst>
              <pc:docMk/>
              <pc:sldMasterMk cId="0" sldId="2147483648"/>
              <pc:sldLayoutMk cId="0" sldId="2147483649"/>
              <ac:grpSpMk id="7" creationId="{00000000-0000-0000-0000-000000000000}"/>
            </ac:grpSpMkLst>
          </pc:grpChg>
        </pc:sldLayoutChg>
        <pc:sldLayoutChg chg="modSp">
          <pc:chgData name="84th Street Church Of Christ" userId="388d10403b48035a" providerId="LiveId" clId="{D0712C5B-5F4D-4EB4-A84B-ACCCFC4AEB4F}" dt="2018-09-01T23:17:12.143" v="0"/>
          <pc:sldLayoutMkLst>
            <pc:docMk/>
            <pc:sldMasterMk cId="0" sldId="2147483648"/>
            <pc:sldLayoutMk cId="0" sldId="2147483651"/>
          </pc:sldLayoutMkLst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</pc:sldLayoutChg>
        <pc:sldLayoutChg chg="modSp">
          <pc:chgData name="84th Street Church Of Christ" userId="388d10403b48035a" providerId="LiveId" clId="{D0712C5B-5F4D-4EB4-A84B-ACCCFC4AEB4F}" dt="2018-09-01T23:17:12.143" v="0"/>
          <pc:sldLayoutMkLst>
            <pc:docMk/>
            <pc:sldMasterMk cId="0" sldId="2147483648"/>
            <pc:sldLayoutMk cId="0" sldId="2147483652"/>
          </pc:sldLayoutMkLst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84th Street Church Of Christ" userId="388d10403b48035a" providerId="LiveId" clId="{D0712C5B-5F4D-4EB4-A84B-ACCCFC4AEB4F}" dt="2018-09-01T23:17:12.143" v="0"/>
          <pc:sldLayoutMkLst>
            <pc:docMk/>
            <pc:sldMasterMk cId="0" sldId="2147483648"/>
            <pc:sldLayoutMk cId="0" sldId="2147483653"/>
          </pc:sldLayoutMkLst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</pc:sldLayoutChg>
        <pc:sldLayoutChg chg="modSp">
          <pc:chgData name="84th Street Church Of Christ" userId="388d10403b48035a" providerId="LiveId" clId="{D0712C5B-5F4D-4EB4-A84B-ACCCFC4AEB4F}" dt="2018-09-01T23:17:12.143" v="0"/>
          <pc:sldLayoutMkLst>
            <pc:docMk/>
            <pc:sldMasterMk cId="0" sldId="2147483648"/>
            <pc:sldLayoutMk cId="0" sldId="2147483656"/>
          </pc:sldLayoutMkLst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6"/>
              <ac:spMk id="8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6"/>
              <ac:spMk id="9" creationId="{00000000-0000-0000-0000-000000000000}"/>
            </ac:spMkLst>
          </pc:spChg>
        </pc:sldLayoutChg>
        <pc:sldLayoutChg chg="modSp">
          <pc:chgData name="84th Street Church Of Christ" userId="388d10403b48035a" providerId="LiveId" clId="{D0712C5B-5F4D-4EB4-A84B-ACCCFC4AEB4F}" dt="2018-09-01T23:17:12.143" v="0"/>
          <pc:sldLayoutMkLst>
            <pc:docMk/>
            <pc:sldMasterMk cId="0" sldId="2147483648"/>
            <pc:sldLayoutMk cId="0" sldId="2147483657"/>
          </pc:sldLayoutMkLst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7"/>
              <ac:spMk id="8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7"/>
              <ac:spMk id="9" creationId="{00000000-0000-0000-0000-000000000000}"/>
            </ac:spMkLst>
          </pc:spChg>
        </pc:sldLayoutChg>
        <pc:sldLayoutChg chg="modSp">
          <pc:chgData name="84th Street Church Of Christ" userId="388d10403b48035a" providerId="LiveId" clId="{D0712C5B-5F4D-4EB4-A84B-ACCCFC4AEB4F}" dt="2018-09-01T23:17:12.143" v="0"/>
          <pc:sldLayoutMkLst>
            <pc:docMk/>
            <pc:sldMasterMk cId="0" sldId="2147483648"/>
            <pc:sldLayoutMk cId="0" sldId="2147483658"/>
          </pc:sldLayoutMkLst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</pc:sldLayoutChg>
        <pc:sldLayoutChg chg="modSp">
          <pc:chgData name="84th Street Church Of Christ" userId="388d10403b48035a" providerId="LiveId" clId="{D0712C5B-5F4D-4EB4-A84B-ACCCFC4AEB4F}" dt="2018-09-01T23:17:12.143" v="0"/>
          <pc:sldLayoutMkLst>
            <pc:docMk/>
            <pc:sldMasterMk cId="0" sldId="2147483648"/>
            <pc:sldLayoutMk cId="0" sldId="2147483659"/>
          </pc:sldLayoutMkLst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84th Street Church Of Christ" userId="388d10403b48035a" providerId="LiveId" clId="{D0712C5B-5F4D-4EB4-A84B-ACCCFC4AEB4F}" dt="2018-09-01T23:17:12.143" v="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7994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2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01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7508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34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82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6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561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770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745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 userDrawn="1">
          <p15:clr>
            <a:srgbClr val="F26B43"/>
          </p15:clr>
        </p15:guide>
        <p15:guide id="12" orient="horz" pos="1440" userDrawn="1">
          <p15:clr>
            <a:srgbClr val="F26B43"/>
          </p15:clr>
        </p15:guide>
        <p15:guide id="13" orient="horz" pos="3696" userDrawn="1">
          <p15:clr>
            <a:srgbClr val="F26B43"/>
          </p15:clr>
        </p15:guide>
        <p15:guide id="14" orient="horz" pos="432" userDrawn="1">
          <p15:clr>
            <a:srgbClr val="F26B43"/>
          </p15:clr>
        </p15:guide>
        <p15:guide id="15" orient="horz" pos="1512" userDrawn="1">
          <p15:clr>
            <a:srgbClr val="F26B43"/>
          </p15:clr>
        </p15:guide>
        <p15:guide id="16" pos="5184" userDrawn="1">
          <p15:clr>
            <a:srgbClr val="F26B43"/>
          </p15:clr>
        </p15:guide>
        <p15:guide id="17" pos="702" userDrawn="1">
          <p15:clr>
            <a:srgbClr val="F26B43"/>
          </p15:clr>
        </p15:guide>
        <p15:guide id="1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5508A-8DEB-4DFB-BE97-0488AACB2C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Rebellion of Israel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B0258E-241B-4AF5-BE0E-1E087E875F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Lesson 1</a:t>
            </a:r>
          </a:p>
        </p:txBody>
      </p:sp>
    </p:spTree>
    <p:extLst>
      <p:ext uri="{BB962C8B-B14F-4D97-AF65-F5344CB8AC3E}">
        <p14:creationId xmlns:p14="http://schemas.microsoft.com/office/powerpoint/2010/main" val="47239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AA2A2-18BA-4B52-8E5E-435A279B2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026544"/>
            <a:ext cx="7200900" cy="1114425"/>
          </a:xfrm>
        </p:spPr>
        <p:txBody>
          <a:bodyPr>
            <a:normAutofit/>
          </a:bodyPr>
          <a:lstStyle/>
          <a:p>
            <a:r>
              <a:rPr lang="en-US" sz="5400" dirty="0"/>
              <a:t>What is Rebellion?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632BB-A16A-48AE-854A-D041860E2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058480"/>
            <a:ext cx="7796123" cy="3942271"/>
          </a:xfrm>
        </p:spPr>
        <p:txBody>
          <a:bodyPr>
            <a:normAutofit/>
          </a:bodyPr>
          <a:lstStyle/>
          <a:p>
            <a:r>
              <a:rPr lang="en-US" sz="2100" dirty="0"/>
              <a:t>Rebellion is Complaining</a:t>
            </a:r>
          </a:p>
          <a:p>
            <a:pPr lvl="1"/>
            <a:r>
              <a:rPr lang="en-US" sz="2100" dirty="0">
                <a:solidFill>
                  <a:srgbClr val="FF0000"/>
                </a:solidFill>
              </a:rPr>
              <a:t>Exodus 16:7</a:t>
            </a:r>
          </a:p>
          <a:p>
            <a:pPr lvl="2"/>
            <a:r>
              <a:rPr lang="en-US" sz="2100" dirty="0"/>
              <a:t>Murmuring to Moses was murmuring to God</a:t>
            </a:r>
          </a:p>
          <a:p>
            <a:pPr lvl="2"/>
            <a:r>
              <a:rPr lang="en-US" sz="2100" dirty="0"/>
              <a:t>Not Moses preforming miracles, it was God</a:t>
            </a:r>
          </a:p>
          <a:p>
            <a:r>
              <a:rPr lang="en-US" sz="2100" dirty="0"/>
              <a:t>Rebellion is Doing Things Our Way</a:t>
            </a:r>
          </a:p>
          <a:p>
            <a:pPr lvl="1"/>
            <a:r>
              <a:rPr lang="en-US" sz="2100" dirty="0"/>
              <a:t>Having no regard for the way God commands </a:t>
            </a:r>
          </a:p>
          <a:p>
            <a:pPr lvl="1"/>
            <a:r>
              <a:rPr lang="en-US" sz="2100" dirty="0">
                <a:solidFill>
                  <a:srgbClr val="FF0000"/>
                </a:solidFill>
              </a:rPr>
              <a:t>Exodus 31:18-ch. 32</a:t>
            </a:r>
          </a:p>
          <a:p>
            <a:pPr lvl="2"/>
            <a:r>
              <a:rPr lang="en-US" sz="2100" dirty="0"/>
              <a:t>Turn to themselves w/out leadership of Moses</a:t>
            </a:r>
          </a:p>
          <a:p>
            <a:pPr lvl="2"/>
            <a:r>
              <a:rPr lang="en-US" sz="2100" dirty="0"/>
              <a:t>Forsaking One who brought them out of Egypt </a:t>
            </a:r>
            <a:r>
              <a:rPr lang="en-US" sz="2100" dirty="0">
                <a:solidFill>
                  <a:srgbClr val="FF0000"/>
                </a:solidFill>
              </a:rPr>
              <a:t>(Exodus 3:4-8)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0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EA025-4BEC-41B4-83BC-1E22C30D4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1138687"/>
            <a:ext cx="7921206" cy="1114425"/>
          </a:xfrm>
        </p:spPr>
        <p:txBody>
          <a:bodyPr>
            <a:noAutofit/>
          </a:bodyPr>
          <a:lstStyle/>
          <a:p>
            <a:r>
              <a:rPr lang="en-US" sz="5400" dirty="0"/>
              <a:t>Rebellion is Disobedience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E6AA5-3994-40B3-A0B2-C78812A81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2390595"/>
            <a:ext cx="7200900" cy="3206870"/>
          </a:xfrm>
        </p:spPr>
        <p:txBody>
          <a:bodyPr>
            <a:normAutofit lnSpcReduction="10000"/>
          </a:bodyPr>
          <a:lstStyle/>
          <a:p>
            <a:r>
              <a:rPr lang="en-US" sz="2100" dirty="0"/>
              <a:t>Existed from Beginning </a:t>
            </a:r>
          </a:p>
          <a:p>
            <a:pPr lvl="1"/>
            <a:r>
              <a:rPr lang="en-US" sz="2100" dirty="0">
                <a:solidFill>
                  <a:srgbClr val="FF0000"/>
                </a:solidFill>
              </a:rPr>
              <a:t>Genesis 3</a:t>
            </a:r>
          </a:p>
          <a:p>
            <a:pPr lvl="2"/>
            <a:r>
              <a:rPr lang="en-US" sz="2100" dirty="0">
                <a:solidFill>
                  <a:srgbClr val="00B0F0"/>
                </a:solidFill>
              </a:rPr>
              <a:t>1-6</a:t>
            </a:r>
            <a:r>
              <a:rPr lang="en-US" sz="2100" dirty="0"/>
              <a:t> Serpent convinces Eve to rebel</a:t>
            </a:r>
          </a:p>
          <a:p>
            <a:pPr lvl="2"/>
            <a:r>
              <a:rPr lang="en-US" sz="2100" dirty="0">
                <a:solidFill>
                  <a:srgbClr val="00B0F0"/>
                </a:solidFill>
              </a:rPr>
              <a:t>14-19</a:t>
            </a:r>
            <a:r>
              <a:rPr lang="en-US" sz="2100" dirty="0"/>
              <a:t> God gives punishment for rebellion</a:t>
            </a:r>
          </a:p>
          <a:p>
            <a:r>
              <a:rPr lang="en-US" sz="2100" dirty="0"/>
              <a:t>Pharaoh</a:t>
            </a:r>
          </a:p>
          <a:p>
            <a:pPr lvl="1"/>
            <a:r>
              <a:rPr lang="en-US" sz="2100" dirty="0">
                <a:solidFill>
                  <a:srgbClr val="FF0000"/>
                </a:solidFill>
              </a:rPr>
              <a:t>Exodus 5:1-5</a:t>
            </a:r>
          </a:p>
          <a:p>
            <a:pPr lvl="2"/>
            <a:r>
              <a:rPr lang="en-US" sz="2100" dirty="0"/>
              <a:t>No reverence toward power of God</a:t>
            </a:r>
          </a:p>
          <a:p>
            <a:pPr lvl="2"/>
            <a:r>
              <a:rPr lang="en-US" sz="2100" dirty="0"/>
              <a:t>Therefore, no regard for His commandments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3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D0ADD-3200-44F2-9AB6-215D86801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983412"/>
            <a:ext cx="7784261" cy="1114425"/>
          </a:xfrm>
        </p:spPr>
        <p:txBody>
          <a:bodyPr>
            <a:noAutofit/>
          </a:bodyPr>
          <a:lstStyle/>
          <a:p>
            <a:r>
              <a:rPr lang="en-US" sz="5400" dirty="0"/>
              <a:t>Rebellion is Disobedience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12D7C-0907-4D53-8311-E20EF4872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49" y="2360402"/>
            <a:ext cx="7200900" cy="3103353"/>
          </a:xfrm>
        </p:spPr>
        <p:txBody>
          <a:bodyPr>
            <a:normAutofit lnSpcReduction="10000"/>
          </a:bodyPr>
          <a:lstStyle/>
          <a:p>
            <a:r>
              <a:rPr lang="en-US" sz="2100" dirty="0"/>
              <a:t>Jonah</a:t>
            </a:r>
          </a:p>
          <a:p>
            <a:pPr lvl="1"/>
            <a:r>
              <a:rPr lang="en-US" sz="2100">
                <a:solidFill>
                  <a:srgbClr val="FF0000"/>
                </a:solidFill>
              </a:rPr>
              <a:t>Jonah 1:1-12</a:t>
            </a:r>
            <a:endParaRPr lang="en-US" sz="2100" dirty="0">
              <a:solidFill>
                <a:srgbClr val="FF0000"/>
              </a:solidFill>
            </a:endParaRPr>
          </a:p>
          <a:p>
            <a:pPr lvl="2"/>
            <a:r>
              <a:rPr lang="en-US" sz="2100" dirty="0">
                <a:solidFill>
                  <a:srgbClr val="00B0F0"/>
                </a:solidFill>
              </a:rPr>
              <a:t>1-3</a:t>
            </a:r>
            <a:r>
              <a:rPr lang="en-US" sz="2100" dirty="0"/>
              <a:t> Jonah rebels against commandments </a:t>
            </a:r>
          </a:p>
          <a:p>
            <a:pPr lvl="2"/>
            <a:r>
              <a:rPr lang="en-US" sz="2100" dirty="0">
                <a:solidFill>
                  <a:srgbClr val="00B0F0"/>
                </a:solidFill>
              </a:rPr>
              <a:t>4-9</a:t>
            </a:r>
            <a:r>
              <a:rPr lang="en-US" sz="2100" dirty="0"/>
              <a:t> God causes “mighty tempest” on the sea</a:t>
            </a:r>
          </a:p>
          <a:p>
            <a:pPr lvl="2"/>
            <a:r>
              <a:rPr lang="en-US" sz="2100" dirty="0">
                <a:solidFill>
                  <a:srgbClr val="00B0F0"/>
                </a:solidFill>
              </a:rPr>
              <a:t>10-12</a:t>
            </a:r>
            <a:r>
              <a:rPr lang="en-US" sz="2100" dirty="0"/>
              <a:t> Jonah knows punishment is due to disobedience</a:t>
            </a:r>
          </a:p>
          <a:p>
            <a:pPr lvl="1"/>
            <a:r>
              <a:rPr lang="en-US" sz="2100" dirty="0">
                <a:solidFill>
                  <a:srgbClr val="FF0000"/>
                </a:solidFill>
              </a:rPr>
              <a:t>Jonah 4</a:t>
            </a:r>
          </a:p>
          <a:p>
            <a:pPr lvl="2"/>
            <a:r>
              <a:rPr lang="en-US" sz="2100" dirty="0"/>
              <a:t>Did not learn submission plan as Nineveh repented, and Jonah was angry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6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6ACCC-32CC-442D-8ACA-C168C8432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130061"/>
            <a:ext cx="8076482" cy="1114425"/>
          </a:xfrm>
        </p:spPr>
        <p:txBody>
          <a:bodyPr>
            <a:noAutofit/>
          </a:bodyPr>
          <a:lstStyle/>
          <a:p>
            <a:r>
              <a:rPr lang="en-US" sz="5400" dirty="0"/>
              <a:t>Rebellion is Disobedience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7F5CA-16F6-4E43-BACB-19D7B6A48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558810"/>
            <a:ext cx="7200900" cy="2686050"/>
          </a:xfrm>
        </p:spPr>
        <p:txBody>
          <a:bodyPr>
            <a:noAutofit/>
          </a:bodyPr>
          <a:lstStyle/>
          <a:p>
            <a:r>
              <a:rPr lang="en-US" sz="2100" dirty="0"/>
              <a:t>Moses</a:t>
            </a:r>
          </a:p>
          <a:p>
            <a:pPr lvl="1"/>
            <a:r>
              <a:rPr lang="en-US" sz="2100" dirty="0">
                <a:solidFill>
                  <a:srgbClr val="FF0000"/>
                </a:solidFill>
              </a:rPr>
              <a:t>Numbers 20:1-12</a:t>
            </a:r>
          </a:p>
          <a:p>
            <a:pPr lvl="2"/>
            <a:r>
              <a:rPr lang="en-US" sz="2100" dirty="0"/>
              <a:t>Even Moses was rebellious against God despite his leadership position and inspiration </a:t>
            </a:r>
          </a:p>
          <a:p>
            <a:pPr lvl="2"/>
            <a:r>
              <a:rPr lang="en-US" sz="2100" dirty="0">
                <a:solidFill>
                  <a:srgbClr val="00B0F0"/>
                </a:solidFill>
              </a:rPr>
              <a:t>1-5</a:t>
            </a:r>
            <a:r>
              <a:rPr lang="en-US" sz="2100" dirty="0"/>
              <a:t> Without water, suffering, dying</a:t>
            </a:r>
          </a:p>
          <a:p>
            <a:pPr lvl="2"/>
            <a:r>
              <a:rPr lang="en-US" sz="2100" dirty="0">
                <a:solidFill>
                  <a:srgbClr val="00B0F0"/>
                </a:solidFill>
              </a:rPr>
              <a:t>6-9</a:t>
            </a:r>
            <a:r>
              <a:rPr lang="en-US" sz="2100" dirty="0"/>
              <a:t> God Instructs Moses</a:t>
            </a:r>
          </a:p>
          <a:p>
            <a:pPr lvl="2"/>
            <a:r>
              <a:rPr lang="en-US" sz="2100" dirty="0">
                <a:solidFill>
                  <a:srgbClr val="00B0F0"/>
                </a:solidFill>
              </a:rPr>
              <a:t>10-13</a:t>
            </a:r>
            <a:r>
              <a:rPr lang="en-US" sz="2100" dirty="0"/>
              <a:t> Disobedience of Moses leads to consequences from God</a:t>
            </a:r>
          </a:p>
        </p:txBody>
      </p:sp>
    </p:spTree>
    <p:extLst>
      <p:ext uri="{BB962C8B-B14F-4D97-AF65-F5344CB8AC3E}">
        <p14:creationId xmlns:p14="http://schemas.microsoft.com/office/powerpoint/2010/main" val="49090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0</TotalTime>
  <Words>186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Rebellion of Israel </vt:lpstr>
      <vt:lpstr>What is Rebellion?</vt:lpstr>
      <vt:lpstr>Rebellion is Disobedience </vt:lpstr>
      <vt:lpstr>Rebellion is Disobedience </vt:lpstr>
      <vt:lpstr>Rebellion is Disobedience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Rebellion of Israel</dc:title>
  <dc:creator>Shelton Legg</dc:creator>
  <cp:lastModifiedBy>84th Street Church Of Christ</cp:lastModifiedBy>
  <cp:revision>6</cp:revision>
  <dcterms:created xsi:type="dcterms:W3CDTF">2018-09-01T19:10:52Z</dcterms:created>
  <dcterms:modified xsi:type="dcterms:W3CDTF">2018-09-01T23:17:20Z</dcterms:modified>
</cp:coreProperties>
</file>