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1F3E00"/>
    <a:srgbClr val="336600"/>
    <a:srgbClr val="002600"/>
    <a:srgbClr val="003300"/>
    <a:srgbClr val="381850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8" autoAdjust="0"/>
    <p:restoredTop sz="99787" autoAdjust="0"/>
  </p:normalViewPr>
  <p:slideViewPr>
    <p:cSldViewPr>
      <p:cViewPr varScale="1">
        <p:scale>
          <a:sx n="114" d="100"/>
          <a:sy n="114" d="100"/>
        </p:scale>
        <p:origin x="15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00"/>
            </a:gs>
            <a:gs pos="50000">
              <a:srgbClr val="1F3E0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615" y="914400"/>
            <a:ext cx="9144000" cy="3352799"/>
          </a:xfrm>
        </p:spPr>
        <p:txBody>
          <a:bodyPr anchor="ctr">
            <a:noAutofit/>
          </a:bodyPr>
          <a:lstStyle/>
          <a:p>
            <a:r>
              <a:rPr lang="en-US" sz="9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Attempts to Justify Sin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2209800"/>
          </a:xfrm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en-US" sz="54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Proverbs 16:2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4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Proverbs 21:2</a:t>
            </a:r>
          </a:p>
        </p:txBody>
      </p:sp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Proverbs 16:2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06680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All the ways of a man are pure in his own eyes, but the Lord weighs the spirits.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438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Proverbs 21:2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2766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Every way of a man is right in his own eyes, but the Lord weighs the hearts.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953000"/>
            <a:ext cx="9144000" cy="1905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54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It is the tendency of man to justify himself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Some Attempts to Justify Our Sin…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066800"/>
            <a:ext cx="9296400" cy="5791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/>
              <a:buChar char="•"/>
            </a:pPr>
            <a:r>
              <a:rPr lang="en-US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Many Ways, But All Start with Man’s Thought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/>
              <a:buChar char="•"/>
            </a:pPr>
            <a:r>
              <a:rPr lang="en-US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It Is Someone Else’s Fault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Gen. 3:12-13</a:t>
            </a:r>
            <a:r>
              <a:rPr lang="en-US" sz="24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Adam blamed Eve, Eve blamed serpent</a:t>
            </a:r>
            <a:endParaRPr lang="en-US" sz="30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Sam. 15:13-21</a:t>
            </a:r>
            <a:r>
              <a:rPr lang="en-US" sz="3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Saul blamed people for wrong done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James 1:13-15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 Some try to blame God for sin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/>
              <a:buChar char="•"/>
            </a:pPr>
            <a:r>
              <a:rPr lang="en-US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It Will End Up Bringing Good Result</a:t>
            </a:r>
            <a:endParaRPr lang="en-US" sz="34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Sam. 13:7-14 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Saul claimed people compelled him</a:t>
            </a:r>
            <a:endParaRPr lang="en-US" sz="30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Sam. 15:13-15 </a:t>
            </a:r>
            <a:r>
              <a:rPr lang="en-US" sz="3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Animals spared for sacrifice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SzPct val="90000"/>
              <a:buFont typeface="Wingdings" charset="2"/>
              <a:buChar char="§"/>
            </a:pP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Note answer : “To obey is better than sacrifice”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Rom. 6:1-2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Paul answered this excuse: “God forbid!”</a:t>
            </a:r>
            <a:endParaRPr lang="en-US" sz="3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125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2192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Some Attempts to Justify Our Sin…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90600"/>
            <a:ext cx="9296400" cy="5867400"/>
          </a:xfrm>
        </p:spPr>
        <p:txBody>
          <a:bodyPr>
            <a:normAutofit lnSpcReduction="10000"/>
          </a:bodyPr>
          <a:lstStyle/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It Is Not Clearly Wrong – “Gray Area”</a:t>
            </a:r>
          </a:p>
          <a:p>
            <a:pPr lvl="1"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3000" b="1" i="1" dirty="0" err="1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Lk</a:t>
            </a: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. 10:25-29 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Lawyer asked, “Who is my neighbor?”</a:t>
            </a:r>
            <a:endParaRPr lang="en-US" sz="30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Eph. 5:17</a:t>
            </a:r>
            <a:r>
              <a:rPr lang="en-US" sz="3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Two possibilities: Unwise or Understand</a:t>
            </a:r>
            <a:endParaRPr lang="en-US" sz="3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It Is the Accuser’s Problem 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(</a:t>
            </a:r>
            <a:r>
              <a:rPr lang="en-US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He is crazy, stupid</a:t>
            </a:r>
            <a:r>
              <a:rPr lang="en-US" sz="28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…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)</a:t>
            </a:r>
            <a:endParaRPr lang="en-US" sz="3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Acts 26:24-26 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Festus claimed Paul was “mad”</a:t>
            </a:r>
            <a:endParaRPr lang="en-US" sz="30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Matt. 22:23-33</a:t>
            </a:r>
            <a:r>
              <a:rPr lang="en-US" sz="3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Sophisticated Sadducees tried it</a:t>
            </a:r>
          </a:p>
          <a:p>
            <a:pPr lvl="1"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Cor. 1:18-19 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Supposed wisdom of world is folly</a:t>
            </a:r>
            <a:endParaRPr lang="en-US" sz="34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It Is Out-Weighed By Good Qualities</a:t>
            </a:r>
          </a:p>
          <a:p>
            <a:pPr lvl="1"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Matt. 7:21-23 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Many good things, but lost by lawless</a:t>
            </a:r>
            <a:endParaRPr lang="en-US" sz="30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3000" b="1" i="1" dirty="0" err="1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Lk</a:t>
            </a: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. 18:9-14</a:t>
            </a:r>
            <a:r>
              <a:rPr lang="en-US" sz="3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Pharisee did much right, but no humility</a:t>
            </a:r>
            <a:endParaRPr lang="en-US" sz="3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3400" b="1" dirty="0">
                <a:solidFill>
                  <a:srgbClr val="93CDDD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Justifications Usually Involve Deception</a:t>
            </a: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255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Wingdings</vt:lpstr>
      <vt:lpstr>Office Theme</vt:lpstr>
      <vt:lpstr>Attempts to Justify Sin</vt:lpstr>
      <vt:lpstr>Proverbs 16:2</vt:lpstr>
      <vt:lpstr>Some Attempts to Justify Our Sin…</vt:lpstr>
      <vt:lpstr>Some Attempts to Justify Our Sin…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22</cp:revision>
  <dcterms:created xsi:type="dcterms:W3CDTF">2017-02-11T14:18:26Z</dcterms:created>
  <dcterms:modified xsi:type="dcterms:W3CDTF">2018-12-16T13:33:46Z</dcterms:modified>
</cp:coreProperties>
</file>