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7213" autoAdjust="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microsoft.com/office/2016/11/relationships/changesInfo" Target="changesInfos/changesInfo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4th Street Church Of Christ" userId="388d10403b48035a" providerId="LiveId" clId="{FB0D77AF-2267-42BD-829B-B8C7FF9F51FA}"/>
    <pc:docChg chg="custSel delSld">
      <pc:chgData name="84th Street Church Of Christ" userId="388d10403b48035a" providerId="LiveId" clId="{FB0D77AF-2267-42BD-829B-B8C7FF9F51FA}" dt="2018-12-30T13:23:32.952" v="5" actId="2696"/>
      <pc:docMkLst>
        <pc:docMk/>
      </pc:docMkLst>
      <pc:sldChg chg="del">
        <pc:chgData name="84th Street Church Of Christ" userId="388d10403b48035a" providerId="LiveId" clId="{FB0D77AF-2267-42BD-829B-B8C7FF9F51FA}" dt="2018-12-30T13:23:32.914" v="1" actId="2696"/>
        <pc:sldMkLst>
          <pc:docMk/>
          <pc:sldMk cId="2857796813" sldId="257"/>
        </pc:sldMkLst>
      </pc:sldChg>
      <pc:sldChg chg="del">
        <pc:chgData name="84th Street Church Of Christ" userId="388d10403b48035a" providerId="LiveId" clId="{FB0D77AF-2267-42BD-829B-B8C7FF9F51FA}" dt="2018-12-30T13:23:32.947" v="4" actId="2696"/>
        <pc:sldMkLst>
          <pc:docMk/>
          <pc:sldMk cId="3039846243" sldId="260"/>
        </pc:sldMkLst>
      </pc:sldChg>
      <pc:sldChg chg="del">
        <pc:chgData name="84th Street Church Of Christ" userId="388d10403b48035a" providerId="LiveId" clId="{FB0D77AF-2267-42BD-829B-B8C7FF9F51FA}" dt="2018-12-30T13:23:32.924" v="2" actId="2696"/>
        <pc:sldMkLst>
          <pc:docMk/>
          <pc:sldMk cId="1540591111" sldId="262"/>
        </pc:sldMkLst>
      </pc:sldChg>
      <pc:sldChg chg="del">
        <pc:chgData name="84th Street Church Of Christ" userId="388d10403b48035a" providerId="LiveId" clId="{FB0D77AF-2267-42BD-829B-B8C7FF9F51FA}" dt="2018-12-30T13:23:32.900" v="0" actId="2696"/>
        <pc:sldMkLst>
          <pc:docMk/>
          <pc:sldMk cId="1450857235" sldId="263"/>
        </pc:sldMkLst>
      </pc:sldChg>
      <pc:sldChg chg="del">
        <pc:chgData name="84th Street Church Of Christ" userId="388d10403b48035a" providerId="LiveId" clId="{FB0D77AF-2267-42BD-829B-B8C7FF9F51FA}" dt="2018-12-30T13:23:32.939" v="3" actId="2696"/>
        <pc:sldMkLst>
          <pc:docMk/>
          <pc:sldMk cId="2215092780" sldId="264"/>
        </pc:sldMkLst>
      </pc:sldChg>
      <pc:sldChg chg="del">
        <pc:chgData name="84th Street Church Of Christ" userId="388d10403b48035a" providerId="LiveId" clId="{FB0D77AF-2267-42BD-829B-B8C7FF9F51FA}" dt="2018-12-30T13:23:32.952" v="5" actId="2696"/>
        <pc:sldMkLst>
          <pc:docMk/>
          <pc:sldMk cId="109486217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Times New Roman</vt:lpstr>
      <vt:lpstr>Office Theme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50</cp:revision>
  <dcterms:created xsi:type="dcterms:W3CDTF">2017-02-11T14:18:26Z</dcterms:created>
  <dcterms:modified xsi:type="dcterms:W3CDTF">2018-12-30T13:23:41Z</dcterms:modified>
</cp:coreProperties>
</file>