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A96614-EA0A-4101-B722-C9907F5FE783}" v="49" dt="2018-12-23T03:40:49.8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EA27-D20A-48A7-97F4-393E4DB10EDF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9AF52550-4CD2-47F3-B659-425224908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14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EA27-D20A-48A7-97F4-393E4DB10EDF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9AF52550-4CD2-47F3-B659-425224908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67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EA27-D20A-48A7-97F4-393E4DB10EDF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9AF52550-4CD2-47F3-B659-425224908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114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EA27-D20A-48A7-97F4-393E4DB10EDF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AF52550-4CD2-47F3-B659-425224908AF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4338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EA27-D20A-48A7-97F4-393E4DB10EDF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AF52550-4CD2-47F3-B659-425224908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79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EA27-D20A-48A7-97F4-393E4DB10EDF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2550-4CD2-47F3-B659-425224908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86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EA27-D20A-48A7-97F4-393E4DB10EDF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2550-4CD2-47F3-B659-425224908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07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EA27-D20A-48A7-97F4-393E4DB10EDF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2550-4CD2-47F3-B659-425224908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314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472EA27-D20A-48A7-97F4-393E4DB10EDF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9AF52550-4CD2-47F3-B659-425224908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45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EA27-D20A-48A7-97F4-393E4DB10EDF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2550-4CD2-47F3-B659-425224908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69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EA27-D20A-48A7-97F4-393E4DB10EDF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9AF52550-4CD2-47F3-B659-425224908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08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EA27-D20A-48A7-97F4-393E4DB10EDF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2550-4CD2-47F3-B659-425224908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8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EA27-D20A-48A7-97F4-393E4DB10EDF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2550-4CD2-47F3-B659-425224908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1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EA27-D20A-48A7-97F4-393E4DB10EDF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2550-4CD2-47F3-B659-425224908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EA27-D20A-48A7-97F4-393E4DB10EDF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2550-4CD2-47F3-B659-425224908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91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EA27-D20A-48A7-97F4-393E4DB10EDF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2550-4CD2-47F3-B659-425224908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6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EA27-D20A-48A7-97F4-393E4DB10EDF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2550-4CD2-47F3-B659-425224908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83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2EA27-D20A-48A7-97F4-393E4DB10EDF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52550-4CD2-47F3-B659-425224908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654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08AF4-2C29-4E7D-9B68-21288CA634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>
                <a:latin typeface="Verdana" panose="020B0604030504040204" pitchFamily="34" charset="0"/>
                <a:ea typeface="Verdana" panose="020B0604030504040204" pitchFamily="34" charset="0"/>
              </a:rPr>
              <a:t>Biblical Dating</a:t>
            </a:r>
          </a:p>
        </p:txBody>
      </p:sp>
    </p:spTree>
    <p:extLst>
      <p:ext uri="{BB962C8B-B14F-4D97-AF65-F5344CB8AC3E}">
        <p14:creationId xmlns:p14="http://schemas.microsoft.com/office/powerpoint/2010/main" val="4275352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E740E-363C-4684-BC8A-0044C99E6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85" y="753227"/>
            <a:ext cx="10647948" cy="1159793"/>
          </a:xfrm>
        </p:spPr>
        <p:txBody>
          <a:bodyPr>
            <a:normAutofit fontScale="90000"/>
          </a:bodyPr>
          <a:lstStyle/>
          <a:p>
            <a:r>
              <a:rPr lang="en-US" sz="4800" dirty="0">
                <a:latin typeface="Verdana" panose="020B0604030504040204" pitchFamily="34" charset="0"/>
                <a:ea typeface="Verdana" panose="020B0604030504040204" pitchFamily="34" charset="0"/>
              </a:rPr>
              <a:t>Importance of Dating for Marriage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3DF6B-C4AB-41D9-9BAF-2CAE66577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1267037" cy="4244401"/>
          </a:xfrm>
        </p:spPr>
        <p:txBody>
          <a:bodyPr>
            <a:noAutofit/>
          </a:bodyPr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Whoever we marry will influence us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Genesis 3:6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Genesis 6:1-5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 Kings 16:31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 Kings 11:1-3; Nehemiah 13:23-27</a:t>
            </a:r>
          </a:p>
          <a:p>
            <a:pPr lvl="1"/>
            <a:endParaRPr lang="en-US" sz="3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Most marriage relationships begin with dating</a:t>
            </a:r>
          </a:p>
        </p:txBody>
      </p:sp>
    </p:spTree>
    <p:extLst>
      <p:ext uri="{BB962C8B-B14F-4D97-AF65-F5344CB8AC3E}">
        <p14:creationId xmlns:p14="http://schemas.microsoft.com/office/powerpoint/2010/main" val="242767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38457-AE0D-4ECF-932E-AC69187A4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Verdana" panose="020B0604030504040204" pitchFamily="34" charset="0"/>
                <a:ea typeface="Verdana" panose="020B0604030504040204" pitchFamily="34" charset="0"/>
              </a:rPr>
              <a:t>Choosing a Godly Partner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2FFA3-6D40-4B02-8895-26A442C1A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1291100" cy="4340653"/>
          </a:xfrm>
        </p:spPr>
        <p:txBody>
          <a:bodyPr>
            <a:noAutofit/>
          </a:bodyPr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Choosing a Godly Woman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Eph. 5:22-24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	Understands her role and can honor and accept it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Prov. 31:10ff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Desires to be the virtuous woman of Prov. 31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 Tim. 3:11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	Willing to meet qualifications of an elders wife. 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Matt. 6:33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	Above all else, she seeks the kingdom of God</a:t>
            </a:r>
          </a:p>
        </p:txBody>
      </p:sp>
    </p:spTree>
    <p:extLst>
      <p:ext uri="{BB962C8B-B14F-4D97-AF65-F5344CB8AC3E}">
        <p14:creationId xmlns:p14="http://schemas.microsoft.com/office/powerpoint/2010/main" val="370156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38457-AE0D-4ECF-932E-AC69187A4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>
                <a:latin typeface="Verdana" panose="020B0604030504040204" pitchFamily="34" charset="0"/>
                <a:ea typeface="Verdana" panose="020B0604030504040204" pitchFamily="34" charset="0"/>
              </a:rPr>
              <a:t>Choosing a Godly Partner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2FFA3-6D40-4B02-8895-26A442C1A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1291100" cy="432862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Choosing a Godly Man</a:t>
            </a:r>
          </a:p>
          <a:p>
            <a:pPr lvl="1"/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Eph. 5:22-23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	Understands his role and can honor and respect it</a:t>
            </a:r>
          </a:p>
          <a:p>
            <a:pPr lvl="1"/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Job 31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		Desires to be the type of man described in this passage</a:t>
            </a:r>
          </a:p>
          <a:p>
            <a:pPr lvl="1"/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 Tim. 3:1-7; Titus 1:5-9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		Strives to meet the qualifications of an elder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03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483E0-E93D-4446-9153-DF5977222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Verdana" panose="020B0604030504040204" pitchFamily="34" charset="0"/>
                <a:ea typeface="Verdana" panose="020B0604030504040204" pitchFamily="34" charset="0"/>
              </a:rPr>
              <a:t>Common Goal of Heaven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26474-FE9F-43EA-83BC-4F3213CDE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Matt. 6:33</a:t>
            </a:r>
            <a:r>
              <a:rPr lang="en-US" sz="4400" dirty="0">
                <a:latin typeface="Verdana" panose="020B0604030504040204" pitchFamily="34" charset="0"/>
                <a:ea typeface="Verdana" panose="020B0604030504040204" pitchFamily="34" charset="0"/>
              </a:rPr>
              <a:t>	Necessary for both to seek Kingdom of God first</a:t>
            </a:r>
          </a:p>
          <a:p>
            <a:r>
              <a:rPr lang="en-US" sz="4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Gen 6:20</a:t>
            </a:r>
            <a:r>
              <a:rPr lang="en-US" sz="4400" dirty="0">
                <a:latin typeface="Verdana" panose="020B0604030504040204" pitchFamily="34" charset="0"/>
                <a:ea typeface="Verdana" panose="020B0604030504040204" pitchFamily="34" charset="0"/>
              </a:rPr>
              <a:t>	Help each other get to heaven </a:t>
            </a:r>
          </a:p>
        </p:txBody>
      </p:sp>
    </p:spTree>
    <p:extLst>
      <p:ext uri="{BB962C8B-B14F-4D97-AF65-F5344CB8AC3E}">
        <p14:creationId xmlns:p14="http://schemas.microsoft.com/office/powerpoint/2010/main" val="297372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6D78D-5980-4B01-971F-8C1F8C54E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53228"/>
            <a:ext cx="10623883" cy="1080938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Verdana" panose="020B0604030504040204" pitchFamily="34" charset="0"/>
                <a:ea typeface="Verdana" panose="020B0604030504040204" pitchFamily="34" charset="0"/>
              </a:rPr>
              <a:t>Honors the Marriage Relationship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2593-C5C4-47FD-ADA2-65BB3E7F2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1279068" cy="4400811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Heb. 13:4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		If both understand and honor God’s ordained marriage, there will be an agreement that fleshly desires will only be fulfilled in the marriage relationship</a:t>
            </a:r>
          </a:p>
          <a:p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Matt. 19:1-9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	Mutual understanding that divorce in not an option. Marriage is only separated in death</a:t>
            </a:r>
          </a:p>
        </p:txBody>
      </p:sp>
    </p:spTree>
    <p:extLst>
      <p:ext uri="{BB962C8B-B14F-4D97-AF65-F5344CB8AC3E}">
        <p14:creationId xmlns:p14="http://schemas.microsoft.com/office/powerpoint/2010/main" val="332793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24</TotalTime>
  <Words>68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Verdana</vt:lpstr>
      <vt:lpstr>Berlin</vt:lpstr>
      <vt:lpstr>Biblical Dating</vt:lpstr>
      <vt:lpstr>Importance of Dating for Marriage</vt:lpstr>
      <vt:lpstr>Choosing a Godly Partner</vt:lpstr>
      <vt:lpstr>Choosing a Godly Partner</vt:lpstr>
      <vt:lpstr>Common Goal of Heaven </vt:lpstr>
      <vt:lpstr>Honors the Marriage Relationship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Biblical Dating</dc:title>
  <dc:creator>Shelton Legg</dc:creator>
  <cp:lastModifiedBy>84th Street Church Of Christ</cp:lastModifiedBy>
  <cp:revision>3</cp:revision>
  <dcterms:created xsi:type="dcterms:W3CDTF">2018-12-15T19:20:08Z</dcterms:created>
  <dcterms:modified xsi:type="dcterms:W3CDTF">2018-12-23T13:44:27Z</dcterms:modified>
</cp:coreProperties>
</file>