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9582" autoAdjust="0"/>
  </p:normalViewPr>
  <p:slideViewPr>
    <p:cSldViewPr>
      <p:cViewPr varScale="1">
        <p:scale>
          <a:sx n="76" d="100"/>
          <a:sy n="76" d="100"/>
        </p:scale>
        <p:origin x="96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24384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7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Serving Lord’s Cause Amidst Adversity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990600"/>
          </a:xfrm>
        </p:spPr>
        <p:txBody>
          <a:bodyPr anchor="ctr">
            <a:normAutofit/>
          </a:bodyPr>
          <a:lstStyle/>
          <a:p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50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5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Samuel 1:9-18</a:t>
            </a:r>
          </a:p>
        </p:txBody>
      </p:sp>
      <p:pic>
        <p:nvPicPr>
          <p:cNvPr id="4" name="Picture 3" descr="Hannah-Peninn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48640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b="1" baseline="300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Samuel 1:9-18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9 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So Hannah arose after they had finished eating and drinking in Shiloh. Now Eli the priest was sitting on the seat by the doorpost of the tabernacle of the Lord.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10 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And she was in bitterness of soul, and prayed to the Lord and wept in anguish.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11 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Then she made a vow and said, “O Lord of hosts, if You will indeed look on the affliction of Your maidservant and remember me, and not forget Your maidservant,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but will give Your maidservant a male child, then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give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him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Lord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days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of his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life,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and no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razor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shall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come upon his head.”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lang="en-US" sz="2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And it happened,</a:t>
            </a:r>
            <a:r>
              <a:rPr lang="en-US"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as she continued praying before the Lord, that Eli watched her mouth.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13 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Now Hannah spoke in her heart; only her lips moved, but her voice was not heard….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57200"/>
            <a:ext cx="88392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Therefore Eli thought she was drunk.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14 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So Eli said to her, “How long will you be drunk? Put your wine away from you!” 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15 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But Hannah answered and said, “No, my lord, I am a woman of sorrowful spirit. I have drunk neither wine nor intoxicating drink, but have poured out my soul before the Lord.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16 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Do not consider your maidservant a wicked woman, for out of the abundance of my complaint and grief I have spoken until now.” 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Then Eli answered and said, “Go in peace, and the God of Israel grant your petition which you have asked of Him.” 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18 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And she said, “Let your maidservant find favor in your sight.” So the woman went her way and ate, and her face was no longer sad. </a:t>
            </a:r>
          </a:p>
        </p:txBody>
      </p:sp>
    </p:spTree>
    <p:extLst>
      <p:ext uri="{BB962C8B-B14F-4D97-AF65-F5344CB8AC3E}">
        <p14:creationId xmlns:p14="http://schemas.microsoft.com/office/powerpoint/2010/main" val="136484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FF00"/>
                </a:solidFill>
              </a:rPr>
              <a:t>Serving the Lord &amp; His Cause…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372600" cy="6248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Is Not Deterred by Surrounding Evil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Gen. 6:5-8  </a:t>
            </a:r>
            <a:r>
              <a:rPr lang="en-US" dirty="0">
                <a:solidFill>
                  <a:schemeClr val="bg1"/>
                </a:solidFill>
              </a:rPr>
              <a:t>Noah was faithful despite world filled by evil</a:t>
            </a:r>
            <a:endParaRPr lang="en-US" dirty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Phil. 2:14-16  </a:t>
            </a:r>
            <a:r>
              <a:rPr lang="en-US" dirty="0">
                <a:solidFill>
                  <a:srgbClr val="FFFFFF"/>
                </a:solidFill>
              </a:rPr>
              <a:t>Christians in wicked &amp; perverse time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Is Not Deterred by Reaction of Others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1 Pet. 2:11-12  </a:t>
            </a:r>
            <a:r>
              <a:rPr lang="en-US" dirty="0">
                <a:solidFill>
                  <a:srgbClr val="FFFFFF"/>
                </a:solidFill>
              </a:rPr>
              <a:t>Christian will be slandered, but live godly</a:t>
            </a:r>
            <a:endParaRPr lang="en-US" b="1" i="1" dirty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1 Pet. 3:14-16  </a:t>
            </a:r>
            <a:r>
              <a:rPr lang="en-US" dirty="0">
                <a:solidFill>
                  <a:srgbClr val="FFFFFF"/>
                </a:solidFill>
              </a:rPr>
              <a:t>Evil charges in stark contrast with life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Demands Praying in Midst of Sorrow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 err="1">
                <a:solidFill>
                  <a:srgbClr val="FFFF66"/>
                </a:solidFill>
              </a:rPr>
              <a:t>Lk</a:t>
            </a:r>
            <a:r>
              <a:rPr lang="en-US" b="1" i="1" dirty="0">
                <a:solidFill>
                  <a:srgbClr val="FFFF66"/>
                </a:solidFill>
              </a:rPr>
              <a:t>.</a:t>
            </a:r>
            <a:r>
              <a:rPr lang="en-US" sz="2400" b="1" i="1" dirty="0">
                <a:solidFill>
                  <a:srgbClr val="FFFF66"/>
                </a:solidFill>
              </a:rPr>
              <a:t> </a:t>
            </a:r>
            <a:r>
              <a:rPr lang="en-US" b="1" i="1" dirty="0">
                <a:solidFill>
                  <a:srgbClr val="FFFF66"/>
                </a:solidFill>
              </a:rPr>
              <a:t>22:41-46</a:t>
            </a:r>
            <a:r>
              <a:rPr lang="en-US" sz="2000" b="1" i="1" dirty="0">
                <a:solidFill>
                  <a:srgbClr val="FFFF66"/>
                </a:solidFill>
              </a:rPr>
              <a:t>  </a:t>
            </a:r>
            <a:r>
              <a:rPr lang="en-US" dirty="0">
                <a:solidFill>
                  <a:srgbClr val="FFFFFF"/>
                </a:solidFill>
              </a:rPr>
              <a:t>Jesus prayed while in agony, disciples slept</a:t>
            </a:r>
            <a:endParaRPr lang="en-US" b="1" i="1" dirty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Jas. 5:13</a:t>
            </a:r>
            <a:r>
              <a:rPr lang="en-US" sz="2400" b="1" i="1" dirty="0">
                <a:solidFill>
                  <a:srgbClr val="FFFF66"/>
                </a:solidFill>
              </a:rPr>
              <a:t>  </a:t>
            </a:r>
            <a:r>
              <a:rPr lang="en-US" dirty="0">
                <a:solidFill>
                  <a:srgbClr val="FFFFFF"/>
                </a:solidFill>
              </a:rPr>
              <a:t>“Is any among you suffering? He must pray…”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Requires Focus on Lord’s Cause, Not Our Will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Jn. 12:27-28  </a:t>
            </a:r>
            <a:r>
              <a:rPr lang="en-US" dirty="0">
                <a:solidFill>
                  <a:srgbClr val="FFFFFF"/>
                </a:solidFill>
              </a:rPr>
              <a:t>Jesus is ultimate example (</a:t>
            </a:r>
            <a:r>
              <a:rPr lang="en-US" sz="2700" b="1" i="1" dirty="0">
                <a:solidFill>
                  <a:srgbClr val="FFFF66"/>
                </a:solidFill>
              </a:rPr>
              <a:t>Mk. 14:35-36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</a:rPr>
              <a:t>Matt. 16:24  </a:t>
            </a:r>
            <a:r>
              <a:rPr lang="en-US" u="sng" dirty="0">
                <a:solidFill>
                  <a:srgbClr val="FFFFFF"/>
                </a:solidFill>
              </a:rPr>
              <a:t>Deny self</a:t>
            </a:r>
            <a:r>
              <a:rPr lang="en-US" dirty="0">
                <a:solidFill>
                  <a:srgbClr val="FFFFFF"/>
                </a:solidFill>
              </a:rPr>
              <a:t>, take up cross, follow Christ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Must Trust in God’s Deliverance, Not Our Insight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155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Serving Lord’s Cause Amidst Adversity</vt:lpstr>
      <vt:lpstr>1st Samuel 1:9-18</vt:lpstr>
      <vt:lpstr>PowerPoint Presentation</vt:lpstr>
      <vt:lpstr>Serving the Lord &amp; His Cause…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21</cp:revision>
  <dcterms:created xsi:type="dcterms:W3CDTF">2017-02-11T14:18:26Z</dcterms:created>
  <dcterms:modified xsi:type="dcterms:W3CDTF">2018-12-30T16:26:35Z</dcterms:modified>
</cp:coreProperties>
</file>