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600"/>
    <a:srgbClr val="003300"/>
    <a:srgbClr val="381850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 autoAdjust="0"/>
    <p:restoredTop sz="98973" autoAdjust="0"/>
  </p:normalViewPr>
  <p:slideViewPr>
    <p:cSldViewPr>
      <p:cViewPr varScale="1">
        <p:scale>
          <a:sx n="114" d="100"/>
          <a:sy n="114" d="100"/>
        </p:scale>
        <p:origin x="15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00"/>
            </a:gs>
            <a:gs pos="50000">
              <a:srgbClr val="002600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124200"/>
            <a:ext cx="9144000" cy="267017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Who Is Wise &amp; Understanding?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1066800"/>
          </a:xfrm>
        </p:spPr>
        <p:txBody>
          <a:bodyPr>
            <a:normAutofit/>
          </a:bodyPr>
          <a:lstStyle/>
          <a:p>
            <a:r>
              <a:rPr lang="en-US" sz="54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James 3:13-18</a:t>
            </a:r>
          </a:p>
        </p:txBody>
      </p:sp>
      <p:pic>
        <p:nvPicPr>
          <p:cNvPr id="4" name="Picture 3" descr="Wisdom 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James 3:13-18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073289"/>
            <a:ext cx="891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13 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Who is wise and understanding among you? Let him show by good conduct that his works are done in the meekness of wisdom.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14 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But if you have bitter envy and self-seeking in your hearts, do not boast and lie against the truth.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15 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This wisdom does not descend from above, but is earthly, sensual, demonic.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16 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For where envy and self-seeking exist, confusion and every evil thing are there.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17 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But the wisdom that is from above is first pure, then peaceable, gentle, willing to yield, full of mercy and good fruits, without partiality and without hypocrisy.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Now the fruit of righteousness is sown in peace by those who make peace. 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Bible Wisdom &amp; Understanding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838200"/>
            <a:ext cx="9220200" cy="6019800"/>
          </a:xfrm>
        </p:spPr>
        <p:txBody>
          <a:bodyPr>
            <a:normAutofit lnSpcReduction="10000"/>
          </a:bodyPr>
          <a:lstStyle/>
          <a:p>
            <a:pPr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Shown by Good Conduct in Meekness of Wisdom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(</a:t>
            </a:r>
            <a:r>
              <a:rPr lang="en-US" sz="3000" b="1" i="1" dirty="0">
                <a:solidFill>
                  <a:schemeClr val="accent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13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Hosea 14:9</a:t>
            </a:r>
            <a:r>
              <a:rPr lang="en-US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Wisdom proven by walking in righteousness</a:t>
            </a:r>
            <a:endParaRPr lang="en-US" b="1" i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Job 28:12-28, 28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Wisdom found from God, then applied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Prov. 2:6-8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Lord is source of true wisdom 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en-US" sz="27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Matt. 7:24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Jas. 1:21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Must accept that wisdom </a:t>
            </a:r>
            <a:r>
              <a:rPr lang="en-US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with meekness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Gal. 5:16-26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Wisdom of the word changes our conduct</a:t>
            </a:r>
          </a:p>
          <a:p>
            <a:pPr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Recognizing the Wisdom of the World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(</a:t>
            </a:r>
            <a:r>
              <a:rPr lang="en-US" sz="3000" b="1" i="1" dirty="0"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14-16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Jer. 4:22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Israel condemned as being wise to do evil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Rom. 1:22-27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Gentiles claimed wisdom, but were fools</a:t>
            </a:r>
          </a:p>
          <a:p>
            <a:pPr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Recognizing the Wisdom from Above 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en-US" sz="3100" b="1" i="1" dirty="0"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17-18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 Tim. 3:14-15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Scriptures make one wise to salvation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Col. 2:1-8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All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treasures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wisdom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&amp;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knowledge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Christ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Heb. 12:14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Must follow peace &amp; holiness together</a:t>
            </a: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21283</TotalTime>
  <Words>146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Office Theme</vt:lpstr>
      <vt:lpstr>Who Is Wise &amp; Understanding?</vt:lpstr>
      <vt:lpstr>James 3:13-18</vt:lpstr>
      <vt:lpstr>Bible Wisdom &amp; Understanding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84th Street Church Of Christ</cp:lastModifiedBy>
  <cp:revision>26</cp:revision>
  <dcterms:created xsi:type="dcterms:W3CDTF">2017-02-11T14:18:26Z</dcterms:created>
  <dcterms:modified xsi:type="dcterms:W3CDTF">2018-12-09T13:55:53Z</dcterms:modified>
</cp:coreProperties>
</file>