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162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1" autoAdjust="0"/>
    <p:restoredTop sz="96581" autoAdjust="0"/>
  </p:normalViewPr>
  <p:slideViewPr>
    <p:cSldViewPr>
      <p:cViewPr varScale="1">
        <p:scale>
          <a:sx n="106" d="100"/>
          <a:sy n="106" d="100"/>
        </p:scale>
        <p:origin x="-73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50000">
              <a:srgbClr val="16263A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1/5/19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25775"/>
            <a:ext cx="7772400" cy="2613025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96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Putting on the New Man</a:t>
            </a:r>
            <a:endParaRPr lang="en-US" sz="96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38800"/>
            <a:ext cx="6400800" cy="1219200"/>
          </a:xfrm>
        </p:spPr>
        <p:txBody>
          <a:bodyPr>
            <a:normAutofit/>
          </a:bodyPr>
          <a:lstStyle/>
          <a:p>
            <a:r>
              <a:rPr lang="en-US" sz="60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Colo</a:t>
            </a:r>
            <a:r>
              <a:rPr lang="en-US" sz="60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ssians 3:1-11</a:t>
            </a:r>
            <a:endParaRPr lang="en-US" sz="6000" b="1" i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pic>
        <p:nvPicPr>
          <p:cNvPr id="5" name="Picture 4" descr="Put on New Ma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0"/>
            <a:ext cx="5029199" cy="3027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Colossians 3:1-11</a:t>
            </a:r>
            <a:endParaRPr lang="en-US" sz="4000" b="1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685800"/>
            <a:ext cx="8991600" cy="6232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5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 </a:t>
            </a:r>
            <a:r>
              <a:rPr lang="en-US" sz="285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If then you were raised with Christ, seek those things which are above, where Christ is, sitting at the right hand </a:t>
            </a:r>
            <a:r>
              <a:rPr lang="en-US" sz="285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of God. </a:t>
            </a:r>
            <a:r>
              <a:rPr lang="en-US" sz="285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</a:t>
            </a:r>
            <a:r>
              <a:rPr lang="en-US" sz="285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85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Set your mind on things above, not on things </a:t>
            </a:r>
            <a:r>
              <a:rPr lang="en-US" sz="285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on the earth. </a:t>
            </a:r>
            <a:r>
              <a:rPr lang="en-US" sz="285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</a:t>
            </a:r>
            <a:r>
              <a:rPr lang="en-US" sz="285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85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you died, and your life is hidden with Christ </a:t>
            </a:r>
            <a:r>
              <a:rPr lang="en-US" sz="285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in God. </a:t>
            </a:r>
            <a:r>
              <a:rPr lang="en-US" sz="285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4</a:t>
            </a:r>
            <a:r>
              <a:rPr lang="en-US" sz="285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85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When Christ who is our life appears, then you also will appear with Him in glory. </a:t>
            </a:r>
            <a:r>
              <a:rPr lang="en-US" sz="285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5 </a:t>
            </a:r>
            <a:r>
              <a:rPr lang="en-US" sz="285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Therefore put to death your members which are on the earth: fornication, uncleanness, passion, evil desire, and covetousness, which </a:t>
            </a:r>
            <a:r>
              <a:rPr lang="en-US" sz="285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is idolatry. </a:t>
            </a:r>
            <a:r>
              <a:rPr lang="en-US" sz="285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6</a:t>
            </a:r>
            <a:r>
              <a:rPr lang="en-US" sz="285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85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Because of these things the wrath of God is coming upon the sons of disobedience, </a:t>
            </a:r>
            <a:r>
              <a:rPr lang="en-US" sz="285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7 </a:t>
            </a:r>
            <a:r>
              <a:rPr lang="en-US" sz="285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in which you yourselves once walked when you lived in them. </a:t>
            </a:r>
            <a:r>
              <a:rPr lang="en-US" sz="285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8 </a:t>
            </a:r>
            <a:r>
              <a:rPr lang="en-US" sz="285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But now you yourselves are to put off all these: anger, wrath, malice, blasphemy, filthy language out of your mouth. </a:t>
            </a:r>
            <a:r>
              <a:rPr lang="en-US" sz="285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9 </a:t>
            </a:r>
            <a:r>
              <a:rPr lang="en-US" sz="285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Do not lie to one another, since you have put off the old man with his </a:t>
            </a:r>
            <a:r>
              <a:rPr lang="en-US" sz="285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deeds…</a:t>
            </a:r>
            <a:endParaRPr lang="en-US" sz="285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560255"/>
            <a:ext cx="876300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3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10 </a:t>
            </a:r>
            <a:r>
              <a:rPr lang="en-US" sz="33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have put on the new man who is renewed in knowledge according to the image of </a:t>
            </a:r>
            <a:r>
              <a:rPr lang="en-US" sz="33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Him who created </a:t>
            </a:r>
            <a:r>
              <a:rPr lang="en-US" sz="33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him, </a:t>
            </a:r>
            <a:r>
              <a:rPr lang="en-US" sz="33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11 </a:t>
            </a:r>
            <a:r>
              <a:rPr lang="en-US" sz="33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where there is neither Greek nor Jew, circumcised nor uncircumcised, barbarian, Scythian, slave nor free, but Christ is all and in all. </a:t>
            </a:r>
            <a:endParaRPr lang="en-US" sz="33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1460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762000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Putting on the New Man Involves…</a:t>
            </a:r>
            <a:endParaRPr lang="en-US" sz="42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733726"/>
            <a:ext cx="9144000" cy="6124274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FFFF00"/>
              </a:buClr>
            </a:pPr>
            <a:r>
              <a:rPr lang="en-US" sz="33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Recognizing Nature of Old Man &amp; Need to Change</a:t>
            </a:r>
            <a:endParaRPr lang="en-US" sz="33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Col. 3:5-9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God is not served by any evil action, but hates it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Eph. 4:17-19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Darkened, alienated, ignorance, hardened…</a:t>
            </a:r>
          </a:p>
          <a:p>
            <a:pPr>
              <a:buClr>
                <a:srgbClr val="FFFF00"/>
              </a:buClr>
            </a:pPr>
            <a:r>
              <a:rPr lang="en-US" sz="33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Being Renewed unto Knowledge</a:t>
            </a:r>
            <a:endParaRPr lang="en-US" sz="33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Col. 3:1-2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Seek things that are above, where Christ is</a:t>
            </a:r>
          </a:p>
          <a:p>
            <a:pPr lvl="1"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19:7-10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of God gives light to spiritual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eyes</a:t>
            </a:r>
          </a:p>
          <a:p>
            <a:pPr lvl="1"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119:105, 130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Lamp to our feet, light to our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path</a:t>
            </a:r>
            <a:endParaRPr lang="en-US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12:1-2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conformed to world, but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transformed</a:t>
            </a:r>
            <a:endParaRPr lang="en-US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Matt. 11:28-30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“Take My yoke on you &amp; learn of Me”</a:t>
            </a:r>
          </a:p>
          <a:p>
            <a:pPr lvl="1"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Eph. 4: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20-24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What it means to “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Learn Christ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”</a:t>
            </a:r>
          </a:p>
          <a:p>
            <a:pPr>
              <a:buClr>
                <a:srgbClr val="FFFF00"/>
              </a:buClr>
            </a:pPr>
            <a:r>
              <a:rPr lang="en-US" sz="33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Recreating Self in the Image of Christ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Col. 3:10-11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Renewed in knowledge according to image of Christ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 Cor. 4:2-6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Word created light in Creation &amp; recreates us in Him</a:t>
            </a:r>
          </a:p>
          <a:p>
            <a:pPr lvl="1"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8:29-30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Aim: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“Conformed to His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image”</a:t>
            </a:r>
            <a:endParaRPr lang="en-US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2:20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 crucified; Live as Christ lives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us 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buClr>
                <a:srgbClr val="FFFF00"/>
              </a:buClr>
            </a:pPr>
            <a:r>
              <a:rPr lang="en-US" sz="33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End Product: “Christ Is All And In All”</a:t>
            </a:r>
            <a:endParaRPr lang="en-US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1192</TotalTime>
  <Words>245</Words>
  <Application>Microsoft Macintosh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Putting on the New Man</vt:lpstr>
      <vt:lpstr>Colossians 3:1-11</vt:lpstr>
      <vt:lpstr>PowerPoint Presentation</vt:lpstr>
      <vt:lpstr>Putting on the New Man Involves…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12</cp:revision>
  <dcterms:created xsi:type="dcterms:W3CDTF">2017-02-11T14:18:26Z</dcterms:created>
  <dcterms:modified xsi:type="dcterms:W3CDTF">2019-01-06T13:07:57Z</dcterms:modified>
</cp:coreProperties>
</file>