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66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98655" autoAdjust="0"/>
  </p:normalViewPr>
  <p:slideViewPr>
    <p:cSldViewPr>
      <p:cViewPr varScale="1">
        <p:scale>
          <a:sx n="94" d="100"/>
          <a:sy n="94" d="100"/>
        </p:scale>
        <p:origin x="-1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9144000" cy="25908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8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Put</a:t>
            </a:r>
            <a:r>
              <a:rPr lang="en-US" sz="8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ting to Death the Old Man</a:t>
            </a:r>
            <a:endParaRPr lang="en-US" sz="8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143000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Colossians 3:1-9</a:t>
            </a:r>
            <a:endParaRPr lang="en-US" sz="66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Put to Death Old 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Colossians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3:1-9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8991600" cy="6232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If then you were raised with Christ, seek those things which are above, where Christ is, sitting at the right hand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God.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Set your mind on things above, not on things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 the earth.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you died, and your life is hidden with Christ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God.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Christ who is our life appears, then you also will appear with Him in glory. 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put to death your members which are on the earth: fornication, uncleanness, passion, evil desire, and covetousness, which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idolatry.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Because of these things the wrath of God is coming upon the sons of disobedience, 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which you yourselves once walked when you lived in them. 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now you yourselves are to put off all these: anger, wrath, malice, blasphemy, filthy language out of your mouth. 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not lie to one another, since you have put off the old man with his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deeds…</a:t>
            </a:r>
            <a:endParaRPr lang="en-US" sz="285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eps in Full Destruction of Old Man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296400" cy="6096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Putting to Death the Earthly Viewpoint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en. 3:1-6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Earthly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(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carnal) sight introduced – Adam &amp; Eve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6:6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Old man must be put to death, not just reduced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8:1-9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Carnal mindset contrast with spiritual (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8:12-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13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Seeing that Evil Desires &amp; Actions Bring God’s Wrath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1:18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All sin incurs God’s wrath by its nature (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:1-11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Eph. 5:3-7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Not to be deceived, wrath of God on disobedient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Rev. 21:8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All sinners are fit to be in lake of fire, not with God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Identifying &amp; Eliminating Evil’s Various Manifestations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Sins of Flesh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–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1 Pet. 4:1-3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Comes from fleshly, sensual lusts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Sinful Attitudes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Eph. 4:30-32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Evil attitudes grieve H.S.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Sins of Speech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–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Eph. 4:25, 29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Lies, corrupt speech…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13:12-14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Done by making no provision for sin 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“But Now You Yourselves Are </a:t>
            </a:r>
            <a:r>
              <a:rPr lang="en-US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</a:t>
            </a:r>
            <a:r>
              <a:rPr lang="en-US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Put Off </a:t>
            </a:r>
            <a:r>
              <a:rPr lang="en-US" sz="3500" b="1" u="sng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sz="3500" b="1" u="sng" cap="small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ll</a:t>
            </a:r>
            <a:r>
              <a:rPr lang="en-US" dirty="0" smtClean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These”</a:t>
            </a:r>
            <a:endParaRPr lang="en-US" dirty="0">
              <a:solidFill>
                <a:srgbClr val="00FFFF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234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Putting to Death the Old Man</vt:lpstr>
      <vt:lpstr>Colossians 3:1-9</vt:lpstr>
      <vt:lpstr>Steps in Full Destruction of Old Man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30</cp:revision>
  <dcterms:created xsi:type="dcterms:W3CDTF">2017-02-11T14:18:26Z</dcterms:created>
  <dcterms:modified xsi:type="dcterms:W3CDTF">2019-01-06T13:07:28Z</dcterms:modified>
</cp:coreProperties>
</file>