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5C3D1E"/>
    <a:srgbClr val="996633"/>
    <a:srgbClr val="004442"/>
    <a:srgbClr val="006666"/>
    <a:srgbClr val="740000"/>
    <a:srgbClr val="460000"/>
    <a:srgbClr val="800000"/>
    <a:srgbClr val="1F3E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6" autoAdjust="0"/>
    <p:restoredTop sz="98655" autoAdjust="0"/>
  </p:normalViewPr>
  <p:slideViewPr>
    <p:cSldViewPr>
      <p:cViewPr varScale="1">
        <p:scale>
          <a:sx n="90" d="100"/>
          <a:sy n="90" d="100"/>
        </p:scale>
        <p:origin x="-11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6633"/>
            </a:gs>
            <a:gs pos="50000">
              <a:srgbClr val="5C3D1E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6025"/>
            <a:ext cx="9144000" cy="2822575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7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Submission </a:t>
            </a:r>
            <a:r>
              <a:rPr lang="en-US" sz="7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Learned from Chief </a:t>
            </a:r>
            <a:r>
              <a:rPr lang="en-US" sz="7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Shepherd</a:t>
            </a:r>
            <a:endParaRPr lang="en-US" sz="76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066800"/>
          </a:xfrm>
        </p:spPr>
        <p:txBody>
          <a:bodyPr>
            <a:no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</a:t>
            </a:r>
            <a:r>
              <a:rPr lang="en-US" sz="5400" b="1" i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st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P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eter 5:1-9</a:t>
            </a:r>
            <a:endParaRPr lang="en-US" sz="5400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</a:t>
            </a:r>
            <a:r>
              <a:rPr lang="en-US" sz="4800" b="1" baseline="300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st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P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eter 5:1-4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34046"/>
            <a:ext cx="8382000" cy="584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</a:t>
            </a:r>
            <a:r>
              <a:rPr lang="en-US" sz="3400" b="0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400" b="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elders who are among you I exhort, I who am a fellow elder and a witness of the sufferings of Christ, and also a partaker of the glory that will be revealed: </a:t>
            </a:r>
            <a:r>
              <a:rPr lang="en-US" sz="3400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sz="3400" b="0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400" b="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Shepherd the flock of God which is among you, serving as overseers, not </a:t>
            </a:r>
            <a:r>
              <a:rPr lang="en-US" sz="3400" b="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by </a:t>
            </a:r>
            <a:r>
              <a:rPr lang="en-US" sz="3400" b="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compulsion but willingly, not for dishonest gain but eagerly; </a:t>
            </a:r>
            <a:r>
              <a:rPr lang="en-US" sz="3400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sz="3400" b="0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400" b="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nor as being lords over those entrusted to you, but being examples to </a:t>
            </a:r>
            <a:r>
              <a:rPr lang="en-US" sz="3400" b="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flock; </a:t>
            </a:r>
            <a:r>
              <a:rPr lang="en-US" sz="3400" baseline="300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</a:t>
            </a:r>
            <a:r>
              <a:rPr lang="en-US" sz="3400" b="0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400" b="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when the Chief Shepherd appears, you will receive the crown of glory that does not fade away</a:t>
            </a:r>
            <a:r>
              <a:rPr lang="en-US" sz="3400" b="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400" b="0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09800"/>
            <a:ext cx="8458200" cy="18288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5400" cap="none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It Is Type of Leadership Learned from Chief Shepherd</a:t>
            </a:r>
            <a:endParaRPr lang="en-US" sz="5400" cap="none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22313" y="0"/>
            <a:ext cx="7772400" cy="2033587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Leadership of Elders Is Not One </a:t>
            </a:r>
            <a:r>
              <a:rPr lang="en-US" sz="54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of</a:t>
            </a:r>
            <a:r>
              <a:rPr lang="en-US" sz="4800" b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Lordship Over Flock</a:t>
            </a:r>
            <a:endParaRPr lang="en-US" sz="4800" b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0" y="4572000"/>
            <a:ext cx="91440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pPr algn="ctr"/>
            <a:r>
              <a:rPr lang="en-US" sz="6200" cap="none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Christ Showed All Leadership by Submission</a:t>
            </a:r>
            <a:endParaRPr lang="en-US" sz="6200" cap="none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4996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745162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“And He sat down, called the twelve, and said to them, ‘If anyone desires to be first, he shall </a:t>
            </a:r>
            <a:r>
              <a:rPr lang="en-US" sz="5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be last of all and servant of all.’”</a:t>
            </a:r>
            <a:br>
              <a:rPr lang="en-US" sz="5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</a:br>
            <a:r>
              <a:rPr lang="en-US" sz="1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/>
            </a:r>
            <a:br>
              <a:rPr lang="en-US" sz="1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</a:br>
            <a:r>
              <a:rPr lang="en-US" sz="5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(</a:t>
            </a:r>
            <a:r>
              <a:rPr lang="en-US" sz="50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Mark 9:35</a:t>
            </a:r>
            <a:r>
              <a:rPr lang="en-US" sz="5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sz="50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9623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755"/>
            <a:ext cx="9144000" cy="838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</a:t>
            </a:r>
            <a:r>
              <a:rPr lang="en-US" sz="4800" b="1" baseline="300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st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P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eter 5:5-9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044" y="699911"/>
            <a:ext cx="8839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3300" b="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Likewise you younger people, submit </a:t>
            </a:r>
            <a:r>
              <a:rPr lang="en-US" sz="3300" b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yourselves to your elders. </a:t>
            </a:r>
            <a:r>
              <a:rPr lang="en-US" sz="3300" b="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Yes, all of </a:t>
            </a:r>
            <a:r>
              <a:rPr lang="en-US" sz="3300" b="0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</a:t>
            </a:r>
            <a:r>
              <a:rPr lang="en-US" sz="3300" b="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be submissive to one another, and be clothed with humility, </a:t>
            </a:r>
            <a:r>
              <a:rPr lang="en-US" sz="3300" b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“God resists the </a:t>
            </a:r>
            <a:r>
              <a:rPr lang="en-US" sz="3300" b="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proud,</a:t>
            </a:r>
            <a:r>
              <a:rPr lang="en-US" sz="3300" b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but gives grace to the humble.” </a:t>
            </a:r>
            <a:r>
              <a:rPr lang="en-US" sz="33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3300" b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 humble yourselves under the mighty hand of God, that He may exalt you in due time, </a:t>
            </a:r>
            <a:r>
              <a:rPr lang="en-US" sz="3300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</a:t>
            </a:r>
            <a:r>
              <a:rPr lang="en-US" sz="33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300" b="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casting all your care upon Him, for He cares for you. </a:t>
            </a:r>
            <a:r>
              <a:rPr lang="en-US" sz="33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8 </a:t>
            </a:r>
            <a:r>
              <a:rPr lang="en-US" sz="3300" b="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 sober, be vigilant; because your adversary the devil walks about like a roaring lion, seeking whom he may devour. </a:t>
            </a:r>
            <a:r>
              <a:rPr lang="en-US" sz="33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9 </a:t>
            </a:r>
            <a:r>
              <a:rPr lang="en-US" sz="3300" b="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Resist him, steadfast in the faith, knowing that the same sufferings are experienced by your brotherhood in the world. </a:t>
            </a:r>
          </a:p>
        </p:txBody>
      </p:sp>
    </p:spTree>
    <p:extLst>
      <p:ext uri="{BB962C8B-B14F-4D97-AF65-F5344CB8AC3E}">
        <p14:creationId xmlns:p14="http://schemas.microsoft.com/office/powerpoint/2010/main" val="268315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Submission Learned from Christ…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762000"/>
            <a:ext cx="9296400" cy="6096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Starts with </a:t>
            </a:r>
            <a:r>
              <a:rPr lang="en-US" b="1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Mind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of Humility</a:t>
            </a:r>
            <a:endParaRPr lang="en-US" b="1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Phil. 2:5-8 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Have this mind in you which was also in Christ…</a:t>
            </a:r>
            <a:endParaRPr lang="en-US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att. 11:28-29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Jesus set an example of humility &amp; meekness</a:t>
            </a:r>
            <a:endParaRPr lang="en-US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Phil. 2:3-4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ind we are to imitate from Jesus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Rom. 12:3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)</a:t>
            </a:r>
            <a:endParaRPr lang="en-US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Demands </a:t>
            </a:r>
            <a:r>
              <a:rPr lang="en-US" b="1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Actions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of Submission to One Another</a:t>
            </a:r>
            <a:endParaRPr lang="en-US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Rom. 15:1-3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Submission for good of others seen in Christ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Eph. 5:18-21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Submission based on fear of Lord (</a:t>
            </a:r>
            <a:r>
              <a:rPr lang="en-US" sz="27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Heb. 13:17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)</a:t>
            </a:r>
            <a:endParaRPr lang="en-US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</a:t>
            </a:r>
            <a:r>
              <a:rPr lang="en-US" sz="19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Cor.</a:t>
            </a:r>
            <a:r>
              <a:rPr lang="en-US" sz="19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16:14-16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Subjection based on helping the Lord’s cause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Above All, It Requires Subjection to </a:t>
            </a:r>
            <a:r>
              <a:rPr lang="en-US" b="1" u="sng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God’s Will</a:t>
            </a:r>
            <a:endParaRPr lang="en-US" b="1" u="sng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M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att. 26:39 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“Nevertheless, not as I will, but as You will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”</a:t>
            </a:r>
            <a:endParaRPr lang="en-US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Jas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. 4:10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Should be natural “in the sight of the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Lord”</a:t>
            </a:r>
            <a:endParaRPr lang="en-US" b="1" i="1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Rom. 6:13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Present self to God &amp; member as servants of right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lumOff val="5000"/>
                      <a:alpha val="43000"/>
                    </a:schemeClr>
                  </a:outerShdw>
                </a:effectLst>
              </a:rPr>
              <a:t>Subjection (to God &amp; His Will) Always Resists Devil</a:t>
            </a:r>
            <a:endParaRPr lang="en-US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schemeClr val="tx1">
                    <a:lumMod val="95000"/>
                    <a:lumOff val="5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3888</TotalTime>
  <Words>296</Words>
  <Application>Microsoft Macintosh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Submission Learned from Chief Shepherd</vt:lpstr>
      <vt:lpstr>1st Peter 5:1-4</vt:lpstr>
      <vt:lpstr>It Is Type of Leadership Learned from Chief Shepherd</vt:lpstr>
      <vt:lpstr>“And He sat down, called the twelve, and said to them, ‘If anyone desires to be first, he shall be last of all and servant of all.’”  (Mark 9:35)</vt:lpstr>
      <vt:lpstr>1st Peter 5:5-9</vt:lpstr>
      <vt:lpstr>Submission Learned from Christ…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29</cp:revision>
  <dcterms:created xsi:type="dcterms:W3CDTF">2017-02-11T14:18:26Z</dcterms:created>
  <dcterms:modified xsi:type="dcterms:W3CDTF">2019-01-13T13:14:59Z</dcterms:modified>
</cp:coreProperties>
</file>