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4" r:id="rId5"/>
    <p:sldId id="259" r:id="rId6"/>
    <p:sldId id="262" r:id="rId7"/>
    <p:sldId id="263" r:id="rId8"/>
    <p:sldId id="261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66"/>
    <a:srgbClr val="5C3D1E"/>
    <a:srgbClr val="996633"/>
    <a:srgbClr val="004442"/>
    <a:srgbClr val="006666"/>
    <a:srgbClr val="740000"/>
    <a:srgbClr val="460000"/>
    <a:srgbClr val="800000"/>
    <a:srgbClr val="1F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5" autoAdjust="0"/>
    <p:restoredTop sz="98655" autoAdjust="0"/>
  </p:normalViewPr>
  <p:slideViewPr>
    <p:cSldViewPr>
      <p:cViewPr varScale="1">
        <p:scale>
          <a:sx n="84" d="100"/>
          <a:sy n="84" d="100"/>
        </p:scale>
        <p:origin x="90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4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6633"/>
            </a:gs>
            <a:gs pos="50000">
              <a:srgbClr val="5C3D1E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197225"/>
            <a:ext cx="9144000" cy="2822575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7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The Complacency of the World &amp; Zion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1066800"/>
          </a:xfrm>
        </p:spPr>
        <p:txBody>
          <a:bodyPr anchor="ctr">
            <a:noAutofit/>
          </a:bodyPr>
          <a:lstStyle/>
          <a:p>
            <a:r>
              <a:rPr lang="en-US" sz="66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Amos 6:1-8</a:t>
            </a:r>
          </a:p>
        </p:txBody>
      </p:sp>
      <p:pic>
        <p:nvPicPr>
          <p:cNvPr id="4" name="Picture 3" descr="Complacency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Amos 6:1-8 </a:t>
            </a:r>
            <a:r>
              <a:rPr lang="en-US" sz="3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(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NABRE</a:t>
            </a:r>
            <a:r>
              <a:rPr lang="en-US" sz="3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382" y="744018"/>
            <a:ext cx="9025618" cy="6113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4000"/>
              </a:lnSpc>
            </a:pP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Woe to those who are complacent in Zion, secure on the mount of Samaria, leaders of the first among nations, to whom the people of Israel turn.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Pass over to </a:t>
            </a:r>
            <a:r>
              <a:rPr lang="en-US" sz="26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Calneh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and see, go from there to </a:t>
            </a:r>
            <a:r>
              <a:rPr lang="en-US" sz="26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Hamath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the great, and down to Gath of the Philistines. Are you better than these kingdoms, or is your territory greater than theirs?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 who would put off the day of disaster, yet hasten the time of violence!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Those who lie on beds of ivory, and lounge upon their couches; eating lambs taken from the flock, and calves from the stall;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improvise to the music of the harp, composing on musical instruments like David,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drink wine from bowls, and anoint themselves with the best oils, but are not made ill by the collapse of Joseph;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Therefore, now they shall be the first to go into exile, and the carousing of those who lounged shall cease.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Lord God has sworn by his very self — an oracle of the Lord, the God of hosts: I abhor the pride of Jacob, I hate his strongholds, and I will hand over the city with everything in it.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Amos 6:1-8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382" y="744018"/>
            <a:ext cx="9025618" cy="6113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4000"/>
              </a:lnSpc>
            </a:pP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1 </a:t>
            </a:r>
            <a:r>
              <a:rPr lang="en-US" sz="2600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Woe to those who are complacent in Zion, secure on the mount of Samaria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leaders of the first among nations, to whom the people of Israel turn.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Pass over to </a:t>
            </a:r>
            <a:r>
              <a:rPr lang="en-US" sz="26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Calneh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and see, go from there to </a:t>
            </a:r>
            <a:r>
              <a:rPr lang="en-US" sz="26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Hamath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the great, and down to Gath of the Philistines. Are you better than these kingdoms, or is your territory greater than theirs?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 who would put off the day of disaster, yet hasten the time of violence!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Those who lie on beds of ivory, and lounge upon their couches; eating lambs taken from the flock, and calves from the stall;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improvise to the music of the harp, composing on musical instruments like David,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drink wine from bowls, and anoint themselves with the best oils, but are not made ill by the collapse of Joseph;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Therefore, now they shall be the first to go into exile, and the carousing of those who lounged shall cease.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Lord God has sworn by his very self — an oracle of the Lord, the God of hosts: I abhor the pride of Jacob, I hate his strongholds, and I will hand over the city with everything in it. </a:t>
            </a:r>
          </a:p>
        </p:txBody>
      </p:sp>
    </p:spTree>
    <p:extLst>
      <p:ext uri="{BB962C8B-B14F-4D97-AF65-F5344CB8AC3E}">
        <p14:creationId xmlns:p14="http://schemas.microsoft.com/office/powerpoint/2010/main" val="175405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Amos 6:1-8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382" y="744018"/>
            <a:ext cx="9025618" cy="6113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4000"/>
              </a:lnSpc>
            </a:pP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1 </a:t>
            </a:r>
            <a:r>
              <a:rPr lang="en-US" sz="2600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Woe to those who are complacent in Zion, secure on the mount of Samaria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leaders of the first among nations, to whom the people of Israel turn.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2600" dirty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Pass over to </a:t>
            </a:r>
            <a:r>
              <a:rPr lang="en-US" sz="2600" dirty="0" err="1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Calneh</a:t>
            </a:r>
            <a:r>
              <a:rPr lang="en-US" sz="2600" dirty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and see, go from there to </a:t>
            </a:r>
            <a:r>
              <a:rPr lang="en-US" sz="2600" dirty="0" err="1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Hamath</a:t>
            </a:r>
            <a:r>
              <a:rPr lang="en-US" sz="2600" dirty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the great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and down to Gath of the Philistines. Are you better than these kingdoms, or is your territory greater than theirs?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 who would put off the day of disaster, yet hasten the time of violence!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Those who lie on beds of ivory, and lounge upon their couches; eating lambs taken from the flock, and calves from the stall;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improvise to the music of the harp, composing on musical instruments like David,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drink wine from bowls, and anoint themselves with the best oils, but are not made ill by the collapse of Joseph;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Therefore, now they shall be the first to go into exile, and the carousing of those who lounged shall cease.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Lord God has sworn by his very self — an oracle of the Lord, the God of hosts: I abhor the pride of Jacob, I hate his strongholds, and I will hand over the city with everything in it.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886200" y="1524000"/>
            <a:ext cx="990600" cy="3810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905000"/>
            <a:ext cx="1143000" cy="3810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7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Calneh</a:t>
            </a:r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&amp; </a:t>
            </a:r>
            <a:r>
              <a:rPr lang="en-US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Hamath</a:t>
            </a:r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were in Syria, or beyond, to the north of Israel</a:t>
            </a:r>
          </a:p>
        </p:txBody>
      </p:sp>
      <p:pic>
        <p:nvPicPr>
          <p:cNvPr id="3" name="Picture 2" descr="Calneh_Hamath - Syri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78" y="1676400"/>
            <a:ext cx="9208526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091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They were overcome by Assyria before Israel</a:t>
            </a:r>
          </a:p>
        </p:txBody>
      </p:sp>
      <p:pic>
        <p:nvPicPr>
          <p:cNvPr id="4" name="Picture 3" descr="Calneh_Hamath - Assyri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110"/>
            <a:ext cx="9143999" cy="700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941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Amos 6:1-8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382" y="744018"/>
            <a:ext cx="9025618" cy="6113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4000"/>
              </a:lnSpc>
            </a:pP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1 </a:t>
            </a:r>
            <a:r>
              <a:rPr lang="en-US" sz="2600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Woe to those who are complacent in Zion, secure on the mount of Samaria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leaders of the first among nations, to whom the people of Israel turn.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Pass over to </a:t>
            </a:r>
            <a:r>
              <a:rPr lang="en-US" sz="26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Calneh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and see, go from there to </a:t>
            </a:r>
            <a:r>
              <a:rPr lang="en-US" sz="26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Hamath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the great, </a:t>
            </a:r>
            <a:r>
              <a:rPr lang="en-US" sz="2600" dirty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down to Gath of the Philistines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 Are you better than these kingdoms, or is your territory greater than theirs?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 who would put off the day of disaster, yet hasten the time of violence!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Those who lie on beds of ivory, and lounge upon their couches; eating lambs taken from the flock, and calves from the stall;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improvise to the music of the harp, composing on musical instruments like David,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drink wine from bowls, and anoint themselves with the best oils, but are not made ill by the collapse of Joseph;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Therefore, now they shall be the first to go into exile, and the carousing of those who lounged shall cease.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Lord God has sworn by his very self — an oracle of the Lord, the God of hosts: I abhor the pride of Jacob, I hate his strongholds, and I will hand over the city with everything in it. 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3400" y="1905000"/>
            <a:ext cx="685800" cy="3810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6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ties of Philistin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53143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48200" y="6172200"/>
            <a:ext cx="4495800" cy="6858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See 1</a:t>
            </a:r>
            <a:r>
              <a:rPr lang="en-US" sz="3200" b="1" baseline="30000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st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Samuel 7:13-14</a:t>
            </a:r>
          </a:p>
        </p:txBody>
      </p:sp>
      <p:sp>
        <p:nvSpPr>
          <p:cNvPr id="7" name="Oval 6"/>
          <p:cNvSpPr/>
          <p:nvPr/>
        </p:nvSpPr>
        <p:spPr>
          <a:xfrm>
            <a:off x="3581400" y="2012040"/>
            <a:ext cx="914400" cy="6096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1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Has the World’s Complacency Affected Zion?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19200"/>
            <a:ext cx="9296400" cy="57150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Have the luxuries of affluence taken away our concern?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27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Mark 10:17-22  </a:t>
            </a:r>
            <a:r>
              <a:rPr lang="en-US" sz="2700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Young ruler wanted to follow, but hindered</a:t>
            </a:r>
            <a:endParaRPr lang="en-US" sz="27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27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Matt. 19:23-26  </a:t>
            </a:r>
            <a:r>
              <a:rPr lang="en-US" sz="2700" dirty="0">
                <a:solidFill>
                  <a:srgbClr val="D7E4BD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Riches often distracted from spiritual goal</a:t>
            </a:r>
            <a:endParaRPr lang="en-US" sz="27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27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Tim. 6:17-19  </a:t>
            </a:r>
            <a:r>
              <a:rPr lang="en-US" sz="2700" dirty="0">
                <a:solidFill>
                  <a:srgbClr val="D7E4BD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Charge to rich – Set your hope properly</a:t>
            </a:r>
            <a:endParaRPr lang="en-US" sz="27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Has ungodliness of our society altered our standards?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27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Psa. 50:16-23  </a:t>
            </a:r>
            <a:r>
              <a:rPr lang="en-US" sz="2700" dirty="0">
                <a:solidFill>
                  <a:srgbClr val="D7E4BD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Unfit if world’s evil changes us</a:t>
            </a:r>
            <a:endParaRPr lang="en-US" sz="27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27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Rom. 1:32  </a:t>
            </a:r>
            <a:r>
              <a:rPr lang="en-US" sz="2700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Cannot practice evil or approve evil doers</a:t>
            </a:r>
            <a:endParaRPr lang="en-US" sz="27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27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Eph. 5:7-12  </a:t>
            </a:r>
            <a:r>
              <a:rPr lang="en-US" sz="2700" dirty="0">
                <a:solidFill>
                  <a:srgbClr val="D7E4BD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Recognize, disdain &amp; rebuke works of evil</a:t>
            </a:r>
            <a:endParaRPr lang="en-US" sz="27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Are we seeing urgency for evangelism as God sees it?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27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John 4:34-35  </a:t>
            </a:r>
            <a:r>
              <a:rPr lang="en-US" sz="2700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Field is white to harvest – vast number lost</a:t>
            </a:r>
            <a:endParaRPr lang="en-US" sz="27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27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2 Pet. 3:9  </a:t>
            </a:r>
            <a:r>
              <a:rPr lang="en-US" sz="2700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God does not desire any to perish being lost</a:t>
            </a:r>
            <a:endParaRPr lang="en-US" sz="27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27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Cor. 9:19-23  </a:t>
            </a:r>
            <a:r>
              <a:rPr lang="en-US" sz="2700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Need to save lost requires zeal (</a:t>
            </a:r>
            <a:r>
              <a:rPr lang="en-US" sz="27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Titus 2:11f</a:t>
            </a:r>
            <a:r>
              <a:rPr lang="en-US" sz="2700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)</a:t>
            </a:r>
            <a:endParaRPr lang="en-US" sz="27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Paul: Example of zealous evangelism needed (</a:t>
            </a:r>
            <a:r>
              <a:rPr lang="en-US" sz="28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Phil. 3:7f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9532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3044</TotalTime>
  <Words>198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The Complacency of the World &amp; Zion</vt:lpstr>
      <vt:lpstr>Amos 6:1-8 (NABRE)</vt:lpstr>
      <vt:lpstr>Amos 6:1-8</vt:lpstr>
      <vt:lpstr>Amos 6:1-8</vt:lpstr>
      <vt:lpstr>Calneh &amp; Hamath were in Syria, or beyond, to the north of Israel</vt:lpstr>
      <vt:lpstr>They were overcome by Assyria before Israel</vt:lpstr>
      <vt:lpstr>Amos 6:1-8</vt:lpstr>
      <vt:lpstr>PowerPoint Presentation</vt:lpstr>
      <vt:lpstr>Has the World’s Complacency Affected Zion?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35</cp:revision>
  <dcterms:created xsi:type="dcterms:W3CDTF">2017-02-11T14:18:26Z</dcterms:created>
  <dcterms:modified xsi:type="dcterms:W3CDTF">2019-01-20T16:05:47Z</dcterms:modified>
</cp:coreProperties>
</file>