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26"/>
  </p:notesMasterIdLst>
  <p:sldIdLst>
    <p:sldId id="276" r:id="rId2"/>
    <p:sldId id="256" r:id="rId3"/>
    <p:sldId id="438" r:id="rId4"/>
    <p:sldId id="416" r:id="rId5"/>
    <p:sldId id="389" r:id="rId6"/>
    <p:sldId id="434" r:id="rId7"/>
    <p:sldId id="433" r:id="rId8"/>
    <p:sldId id="417" r:id="rId9"/>
    <p:sldId id="407" r:id="rId10"/>
    <p:sldId id="423" r:id="rId11"/>
    <p:sldId id="437" r:id="rId12"/>
    <p:sldId id="399" r:id="rId13"/>
    <p:sldId id="401" r:id="rId14"/>
    <p:sldId id="418" r:id="rId15"/>
    <p:sldId id="436" r:id="rId16"/>
    <p:sldId id="419" r:id="rId17"/>
    <p:sldId id="420" r:id="rId18"/>
    <p:sldId id="421" r:id="rId19"/>
    <p:sldId id="422" r:id="rId20"/>
    <p:sldId id="428" r:id="rId21"/>
    <p:sldId id="429" r:id="rId22"/>
    <p:sldId id="430" r:id="rId23"/>
    <p:sldId id="432" r:id="rId24"/>
    <p:sldId id="43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9782" autoAdjust="0"/>
  </p:normalViewPr>
  <p:slideViewPr>
    <p:cSldViewPr>
      <p:cViewPr varScale="1">
        <p:scale>
          <a:sx n="99" d="100"/>
          <a:sy n="99" d="100"/>
        </p:scale>
        <p:origin x="19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43A2459-09FB-4B9E-BF50-580D611F21D7}" type="slidenum">
              <a:rPr lang="en-US"/>
              <a:pPr>
                <a:defRPr/>
              </a:pPr>
              <a:t>‹#›</a:t>
            </a:fld>
            <a:endParaRPr lang="en-US" dirty="0"/>
          </a:p>
        </p:txBody>
      </p:sp>
    </p:spTree>
    <p:extLst>
      <p:ext uri="{BB962C8B-B14F-4D97-AF65-F5344CB8AC3E}">
        <p14:creationId xmlns:p14="http://schemas.microsoft.com/office/powerpoint/2010/main" val="413940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7AE4274-5E65-407D-88B7-F9C8F47410E9}" type="slidenum">
              <a:rPr lang="en-US"/>
              <a:pPr/>
              <a:t>2</a:t>
            </a:fld>
            <a:endParaRPr 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13</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14</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15</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16</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17</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18</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19</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20</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21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22</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3</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10915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23</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4</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5</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7</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8</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9</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10</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7B6E573-7BDF-425B-8D57-91A1D7CC974A}" type="slidenum">
              <a:rPr lang="en-US"/>
              <a:pPr/>
              <a:t>12</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0B5606-91DF-4BFE-A15D-DB6C4B0667C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0313E34-9B63-4F91-9852-03B27E95276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C1B7E3B-B12D-4062-8C2F-FF4E98A7C65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C1B7E3B-B12D-4062-8C2F-FF4E98A7C650}" type="slidenum">
              <a:rPr lang="en-US" smtClean="0"/>
              <a:pPr>
                <a:defRPr/>
              </a:pPr>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BDD603F-F993-4C27-905E-7FEB8CFB1218}"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1A7A6FA-E228-4530-8769-9FC3ACC99D9E}"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34F4FD2-68C7-4F37-A4C7-3F02452CC147}"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1B7E3B-B12D-4062-8C2F-FF4E98A7C650}" type="slidenum">
              <a:rPr lang="en-US" smtClean="0"/>
              <a:pPr>
                <a:defRPr/>
              </a:pPr>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D8ED86-FD95-4C1F-BD81-F4C77BF6092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D764D76-3ABC-401F-B88E-664B54626E8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FD73DA1-DAFA-4080-BA21-E2896AA62F94}" type="slidenum">
              <a:rPr lang="en-US" smtClean="0"/>
              <a:pPr>
                <a:defRPr/>
              </a:pPr>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A13EAB9-A048-4173-ACDE-37560B65FE7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686AC42-127D-4882-8BD5-7E0A2DC386F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95082C4-F044-456D-9080-10BFD49D780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dirty="0"/>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BC1B7E3B-B12D-4062-8C2F-FF4E98A7C650}"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8305800" y="6324600"/>
            <a:ext cx="685800" cy="381000"/>
          </a:xfrm>
          <a:prstGeom prst="rect">
            <a:avLst/>
          </a:prstGeom>
          <a:noFill/>
        </p:spPr>
        <p:txBody>
          <a:bodyPr wrap="square" rtlCol="0">
            <a:spAutoFit/>
          </a:bodyPr>
          <a:lstStyle/>
          <a:p>
            <a:r>
              <a:rPr lang="en-US" dirty="0"/>
              <a:t>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lvl="0" indent="0">
              <a:lnSpc>
                <a:spcPct val="80000"/>
              </a:lnSpc>
              <a:buNone/>
              <a:defRPr/>
            </a:pPr>
            <a:r>
              <a:rPr lang="en-US" sz="3200" u="sng" dirty="0">
                <a:solidFill>
                  <a:srgbClr val="F9D59B"/>
                </a:solidFill>
              </a:rPr>
              <a:t>2 </a:t>
            </a:r>
            <a:r>
              <a:rPr lang="en-US" sz="1800" u="sng" dirty="0">
                <a:solidFill>
                  <a:srgbClr val="F9D59B"/>
                </a:solidFill>
              </a:rPr>
              <a:t>Corinthians 11:22-29</a:t>
            </a:r>
          </a:p>
          <a:p>
            <a:pPr marL="342900" lvl="1" indent="0">
              <a:lnSpc>
                <a:spcPct val="80000"/>
              </a:lnSpc>
              <a:buNone/>
              <a:defRPr/>
            </a:pPr>
            <a:r>
              <a:rPr lang="en-US" sz="1800" dirty="0">
                <a:solidFill>
                  <a:srgbClr val="FFFFFF"/>
                </a:solidFill>
              </a:rPr>
              <a:t>in labors more abundant, </a:t>
            </a:r>
          </a:p>
          <a:p>
            <a:pPr marL="342900" lvl="1" indent="0">
              <a:lnSpc>
                <a:spcPct val="80000"/>
              </a:lnSpc>
              <a:buNone/>
              <a:defRPr/>
            </a:pPr>
            <a:r>
              <a:rPr lang="en-US" sz="1800" dirty="0">
                <a:solidFill>
                  <a:srgbClr val="FFFFFF"/>
                </a:solidFill>
              </a:rPr>
              <a:t>in stripes above measure, </a:t>
            </a:r>
          </a:p>
          <a:p>
            <a:pPr marL="342900" lvl="1" indent="0">
              <a:lnSpc>
                <a:spcPct val="80000"/>
              </a:lnSpc>
              <a:buNone/>
              <a:defRPr/>
            </a:pPr>
            <a:r>
              <a:rPr lang="en-US" sz="1800" dirty="0">
                <a:solidFill>
                  <a:srgbClr val="FFFFFF"/>
                </a:solidFill>
              </a:rPr>
              <a:t>in prisons more frequently, </a:t>
            </a:r>
          </a:p>
          <a:p>
            <a:pPr marL="342900" lvl="1" indent="0">
              <a:lnSpc>
                <a:spcPct val="80000"/>
              </a:lnSpc>
              <a:buNone/>
              <a:defRPr/>
            </a:pPr>
            <a:r>
              <a:rPr lang="en-US" sz="1800" dirty="0">
                <a:solidFill>
                  <a:srgbClr val="FFFFFF"/>
                </a:solidFill>
              </a:rPr>
              <a:t>in deaths often</a:t>
            </a:r>
          </a:p>
          <a:p>
            <a:pPr marL="342900" lvl="1" indent="0">
              <a:lnSpc>
                <a:spcPct val="80000"/>
              </a:lnSpc>
              <a:buNone/>
              <a:defRPr/>
            </a:pPr>
            <a:r>
              <a:rPr lang="en-US" sz="1800" dirty="0">
                <a:solidFill>
                  <a:srgbClr val="FFFFFF"/>
                </a:solidFill>
              </a:rPr>
              <a:t>five times I received forty stripes minus one. </a:t>
            </a:r>
          </a:p>
          <a:p>
            <a:pPr marL="342900" lvl="1" indent="0">
              <a:lnSpc>
                <a:spcPct val="80000"/>
              </a:lnSpc>
              <a:buNone/>
              <a:defRPr/>
            </a:pPr>
            <a:r>
              <a:rPr lang="en-US" sz="1800" dirty="0">
                <a:solidFill>
                  <a:srgbClr val="FFFFFF"/>
                </a:solidFill>
              </a:rPr>
              <a:t>Three times I was beaten with rods; </a:t>
            </a:r>
          </a:p>
          <a:p>
            <a:pPr marL="342900" lvl="1" indent="0">
              <a:lnSpc>
                <a:spcPct val="80000"/>
              </a:lnSpc>
              <a:buNone/>
              <a:defRPr/>
            </a:pPr>
            <a:r>
              <a:rPr lang="en-US" sz="1800" dirty="0">
                <a:solidFill>
                  <a:srgbClr val="FFFFFF"/>
                </a:solidFill>
              </a:rPr>
              <a:t>once I was stoned; </a:t>
            </a:r>
          </a:p>
          <a:p>
            <a:pPr marL="342900" lvl="1" indent="0">
              <a:lnSpc>
                <a:spcPct val="80000"/>
              </a:lnSpc>
              <a:buNone/>
              <a:defRPr/>
            </a:pPr>
            <a:r>
              <a:rPr lang="en-US" sz="1800" dirty="0">
                <a:solidFill>
                  <a:srgbClr val="FFFFFF"/>
                </a:solidFill>
              </a:rPr>
              <a:t>three times I was shipwrecked; </a:t>
            </a:r>
          </a:p>
          <a:p>
            <a:pPr marL="342900" lvl="1" indent="0">
              <a:lnSpc>
                <a:spcPct val="80000"/>
              </a:lnSpc>
              <a:buNone/>
              <a:defRPr/>
            </a:pPr>
            <a:r>
              <a:rPr lang="en-US" sz="1800" dirty="0">
                <a:solidFill>
                  <a:srgbClr val="FFFFFF"/>
                </a:solidFill>
              </a:rPr>
              <a:t>a night and a day I have been in the deep; </a:t>
            </a:r>
          </a:p>
          <a:p>
            <a:pPr marL="342900" lvl="1" indent="0">
              <a:lnSpc>
                <a:spcPct val="80000"/>
              </a:lnSpc>
              <a:buNone/>
              <a:defRPr/>
            </a:pPr>
            <a:r>
              <a:rPr lang="en-US" sz="1800" dirty="0">
                <a:solidFill>
                  <a:srgbClr val="FFFFFF"/>
                </a:solidFill>
              </a:rPr>
              <a:t>in journeys often, </a:t>
            </a:r>
          </a:p>
          <a:p>
            <a:pPr marL="342900" lvl="1" indent="0">
              <a:lnSpc>
                <a:spcPct val="80000"/>
              </a:lnSpc>
              <a:buNone/>
              <a:defRPr/>
            </a:pPr>
            <a:r>
              <a:rPr lang="en-US" sz="1800" dirty="0">
                <a:solidFill>
                  <a:srgbClr val="FFFFFF"/>
                </a:solidFill>
              </a:rPr>
              <a:t>in perils of waters, </a:t>
            </a:r>
          </a:p>
          <a:p>
            <a:pPr marL="342900" lvl="1" indent="0">
              <a:lnSpc>
                <a:spcPct val="80000"/>
              </a:lnSpc>
              <a:buNone/>
              <a:defRPr/>
            </a:pPr>
            <a:r>
              <a:rPr lang="en-US" sz="1800" dirty="0">
                <a:solidFill>
                  <a:srgbClr val="FFFFFF"/>
                </a:solidFill>
              </a:rPr>
              <a:t>in perils of robbers, </a:t>
            </a:r>
          </a:p>
          <a:p>
            <a:pPr marL="342900" lvl="1" indent="0">
              <a:lnSpc>
                <a:spcPct val="80000"/>
              </a:lnSpc>
              <a:buNone/>
              <a:defRPr/>
            </a:pPr>
            <a:r>
              <a:rPr lang="en-US" sz="1800" dirty="0">
                <a:solidFill>
                  <a:srgbClr val="FFFFFF"/>
                </a:solidFill>
              </a:rPr>
              <a:t>in perils of my own countrymen, </a:t>
            </a:r>
          </a:p>
          <a:p>
            <a:pPr marL="342900" lvl="1" indent="0">
              <a:lnSpc>
                <a:spcPct val="80000"/>
              </a:lnSpc>
              <a:buNone/>
              <a:defRPr/>
            </a:pPr>
            <a:r>
              <a:rPr lang="en-US" sz="1800" dirty="0">
                <a:solidFill>
                  <a:srgbClr val="FFFFFF"/>
                </a:solidFill>
              </a:rPr>
              <a:t>in perils of the Gentiles, </a:t>
            </a:r>
          </a:p>
          <a:p>
            <a:pPr marL="342900" lvl="1" indent="0">
              <a:lnSpc>
                <a:spcPct val="80000"/>
              </a:lnSpc>
              <a:buNone/>
              <a:defRPr/>
            </a:pPr>
            <a:r>
              <a:rPr lang="en-US" sz="1800" dirty="0">
                <a:solidFill>
                  <a:srgbClr val="FFFFFF"/>
                </a:solidFill>
              </a:rPr>
              <a:t>in perils in the city, </a:t>
            </a:r>
          </a:p>
          <a:p>
            <a:pPr marL="342900" lvl="1" indent="0">
              <a:lnSpc>
                <a:spcPct val="80000"/>
              </a:lnSpc>
              <a:buNone/>
              <a:defRPr/>
            </a:pPr>
            <a:r>
              <a:rPr lang="en-US" sz="1800" dirty="0">
                <a:solidFill>
                  <a:srgbClr val="FFFFFF"/>
                </a:solidFill>
              </a:rPr>
              <a:t>in perils in the wilderness,</a:t>
            </a:r>
          </a:p>
          <a:p>
            <a:pPr marL="342900" lvl="1" indent="0">
              <a:lnSpc>
                <a:spcPct val="80000"/>
              </a:lnSpc>
              <a:buNone/>
              <a:defRPr/>
            </a:pPr>
            <a:r>
              <a:rPr lang="en-US" sz="1800" dirty="0">
                <a:solidFill>
                  <a:srgbClr val="FFFFFF"/>
                </a:solidFill>
              </a:rPr>
              <a:t> in perils in the sea, in perils among false brethren; in weariness and toil, in sleeplessness often, in hunger and thirst, in fastings often, in cold and nakedness— besides the other things, what comes upon me daily: my deep concern for all the churches. Who is weak, and I am not weak? Who is made to stumble, and I do not burn with indignation?</a:t>
            </a:r>
          </a:p>
        </p:txBody>
      </p:sp>
    </p:spTree>
    <p:extLst>
      <p:ext uri="{BB962C8B-B14F-4D97-AF65-F5344CB8AC3E}">
        <p14:creationId xmlns:p14="http://schemas.microsoft.com/office/powerpoint/2010/main" val="767647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txBody>
          <a:bodyPr>
            <a:normAutofit fontScale="90000"/>
          </a:bodyPr>
          <a:lstStyle/>
          <a:p>
            <a:pPr marL="0" indent="0" algn="l"/>
            <a:r>
              <a:rPr lang="en-US" sz="2400" u="sng" dirty="0">
                <a:solidFill>
                  <a:srgbClr val="F9D59B"/>
                </a:solidFill>
              </a:rPr>
              <a:t>2 Corinthians 11:22-29</a:t>
            </a:r>
            <a:br>
              <a:rPr lang="en-US" sz="2400" u="sng" dirty="0">
                <a:solidFill>
                  <a:srgbClr val="F9D59B"/>
                </a:solidFill>
              </a:rPr>
            </a:br>
            <a:r>
              <a:rPr lang="en-US" sz="2000" dirty="0"/>
              <a:t>Are they Hebrews? So am I. Are they Israelites? So am I. Are they the seed of Abraham? So am I. Are they ministers of Christ?—I speak as a fool—I am more: </a:t>
            </a:r>
          </a:p>
        </p:txBody>
      </p:sp>
      <p:sp>
        <p:nvSpPr>
          <p:cNvPr id="3" name="Content Placeholder 2"/>
          <p:cNvSpPr>
            <a:spLocks noGrp="1"/>
          </p:cNvSpPr>
          <p:nvPr>
            <p:ph sz="half" idx="1"/>
          </p:nvPr>
        </p:nvSpPr>
        <p:spPr>
          <a:xfrm>
            <a:off x="228600" y="1219200"/>
            <a:ext cx="4876800" cy="4419600"/>
          </a:xfrm>
        </p:spPr>
        <p:txBody>
          <a:bodyPr>
            <a:noAutofit/>
          </a:bodyPr>
          <a:lstStyle/>
          <a:p>
            <a:pPr marL="342900" lvl="1" indent="-342900">
              <a:lnSpc>
                <a:spcPct val="80000"/>
              </a:lnSpc>
              <a:buFont typeface="Wingdings" charset="2"/>
              <a:buChar char="Ø"/>
              <a:defRPr/>
            </a:pPr>
            <a:r>
              <a:rPr lang="en-US" dirty="0">
                <a:solidFill>
                  <a:srgbClr val="FFFFFF"/>
                </a:solidFill>
              </a:rPr>
              <a:t>in labors more abundant, </a:t>
            </a:r>
          </a:p>
          <a:p>
            <a:pPr marL="342900" lvl="1" indent="-342900">
              <a:lnSpc>
                <a:spcPct val="80000"/>
              </a:lnSpc>
              <a:buFont typeface="Wingdings" charset="2"/>
              <a:buChar char="Ø"/>
              <a:defRPr/>
            </a:pPr>
            <a:r>
              <a:rPr lang="en-US" dirty="0">
                <a:solidFill>
                  <a:srgbClr val="FFFFFF"/>
                </a:solidFill>
              </a:rPr>
              <a:t>in stripes above measure, </a:t>
            </a:r>
          </a:p>
          <a:p>
            <a:pPr marL="342900" lvl="1" indent="-342900">
              <a:lnSpc>
                <a:spcPct val="80000"/>
              </a:lnSpc>
              <a:buFont typeface="Wingdings" charset="2"/>
              <a:buChar char="Ø"/>
              <a:defRPr/>
            </a:pPr>
            <a:r>
              <a:rPr lang="en-US" dirty="0">
                <a:solidFill>
                  <a:srgbClr val="FFFFFF"/>
                </a:solidFill>
              </a:rPr>
              <a:t>in prisons more frequently, </a:t>
            </a:r>
          </a:p>
          <a:p>
            <a:pPr marL="342900" lvl="1" indent="-342900">
              <a:lnSpc>
                <a:spcPct val="80000"/>
              </a:lnSpc>
              <a:buFont typeface="Wingdings" charset="2"/>
              <a:buChar char="Ø"/>
              <a:defRPr/>
            </a:pPr>
            <a:r>
              <a:rPr lang="en-US" dirty="0">
                <a:solidFill>
                  <a:srgbClr val="FFFFFF"/>
                </a:solidFill>
              </a:rPr>
              <a:t>in deaths often</a:t>
            </a:r>
          </a:p>
          <a:p>
            <a:pPr marL="342900" lvl="1" indent="-342900">
              <a:lnSpc>
                <a:spcPct val="80000"/>
              </a:lnSpc>
              <a:buFont typeface="Wingdings" charset="2"/>
              <a:buChar char="Ø"/>
              <a:defRPr/>
            </a:pPr>
            <a:r>
              <a:rPr lang="en-US" dirty="0">
                <a:solidFill>
                  <a:srgbClr val="FFFFFF"/>
                </a:solidFill>
              </a:rPr>
              <a:t>five times I received forty stripes minus one. </a:t>
            </a:r>
          </a:p>
          <a:p>
            <a:pPr marL="342900" lvl="1" indent="-342900">
              <a:lnSpc>
                <a:spcPct val="80000"/>
              </a:lnSpc>
              <a:buFont typeface="Wingdings" charset="2"/>
              <a:buChar char="Ø"/>
              <a:defRPr/>
            </a:pPr>
            <a:r>
              <a:rPr lang="en-US" dirty="0">
                <a:solidFill>
                  <a:srgbClr val="FFFFFF"/>
                </a:solidFill>
              </a:rPr>
              <a:t>Three times I was beaten with rods; </a:t>
            </a:r>
          </a:p>
          <a:p>
            <a:pPr marL="342900" lvl="1" indent="-342900">
              <a:lnSpc>
                <a:spcPct val="80000"/>
              </a:lnSpc>
              <a:buFont typeface="Wingdings" charset="2"/>
              <a:buChar char="Ø"/>
              <a:defRPr/>
            </a:pPr>
            <a:r>
              <a:rPr lang="en-US" dirty="0">
                <a:solidFill>
                  <a:srgbClr val="FFFFFF"/>
                </a:solidFill>
              </a:rPr>
              <a:t>once I was stoned; </a:t>
            </a:r>
          </a:p>
          <a:p>
            <a:pPr marL="342900" lvl="1" indent="-342900">
              <a:lnSpc>
                <a:spcPct val="80000"/>
              </a:lnSpc>
              <a:buFont typeface="Wingdings" charset="2"/>
              <a:buChar char="Ø"/>
              <a:defRPr/>
            </a:pPr>
            <a:r>
              <a:rPr lang="en-US" dirty="0">
                <a:solidFill>
                  <a:srgbClr val="FFFFFF"/>
                </a:solidFill>
              </a:rPr>
              <a:t>three times I was shipwrecked; </a:t>
            </a:r>
          </a:p>
          <a:p>
            <a:pPr marL="342900" lvl="1" indent="-342900">
              <a:lnSpc>
                <a:spcPct val="80000"/>
              </a:lnSpc>
              <a:buFont typeface="Wingdings" charset="2"/>
              <a:buChar char="Ø"/>
              <a:defRPr/>
            </a:pPr>
            <a:r>
              <a:rPr lang="en-US" dirty="0">
                <a:solidFill>
                  <a:srgbClr val="FFFFFF"/>
                </a:solidFill>
              </a:rPr>
              <a:t>a night and a day I have been in the deep; </a:t>
            </a:r>
          </a:p>
          <a:p>
            <a:pPr marL="342900" lvl="1" indent="-342900">
              <a:lnSpc>
                <a:spcPct val="80000"/>
              </a:lnSpc>
              <a:buFont typeface="Wingdings" charset="2"/>
              <a:buChar char="Ø"/>
              <a:defRPr/>
            </a:pPr>
            <a:r>
              <a:rPr lang="en-US" dirty="0">
                <a:solidFill>
                  <a:srgbClr val="FFFFFF"/>
                </a:solidFill>
              </a:rPr>
              <a:t>in journeys often, </a:t>
            </a:r>
          </a:p>
          <a:p>
            <a:pPr marL="342900" lvl="1" indent="-342900">
              <a:lnSpc>
                <a:spcPct val="80000"/>
              </a:lnSpc>
              <a:buFont typeface="Wingdings" charset="2"/>
              <a:buChar char="Ø"/>
              <a:defRPr/>
            </a:pPr>
            <a:r>
              <a:rPr lang="en-US" dirty="0">
                <a:solidFill>
                  <a:srgbClr val="FFFFFF"/>
                </a:solidFill>
              </a:rPr>
              <a:t>in perils of waters, </a:t>
            </a:r>
          </a:p>
        </p:txBody>
      </p:sp>
      <p:sp>
        <p:nvSpPr>
          <p:cNvPr id="4" name="Content Placeholder 3"/>
          <p:cNvSpPr>
            <a:spLocks noGrp="1"/>
          </p:cNvSpPr>
          <p:nvPr>
            <p:ph sz="half" idx="2"/>
          </p:nvPr>
        </p:nvSpPr>
        <p:spPr>
          <a:xfrm>
            <a:off x="4876800" y="1219200"/>
            <a:ext cx="4114800" cy="4343400"/>
          </a:xfrm>
        </p:spPr>
        <p:txBody>
          <a:bodyPr>
            <a:normAutofit/>
          </a:bodyPr>
          <a:lstStyle/>
          <a:p>
            <a:pPr marL="342900" lvl="1" indent="-342900">
              <a:lnSpc>
                <a:spcPct val="80000"/>
              </a:lnSpc>
              <a:buFont typeface="Wingdings" charset="2"/>
              <a:buChar char="Ø"/>
              <a:defRPr/>
            </a:pPr>
            <a:r>
              <a:rPr lang="en-US" dirty="0">
                <a:solidFill>
                  <a:srgbClr val="FFFFFF"/>
                </a:solidFill>
              </a:rPr>
              <a:t>in perils of robbers, </a:t>
            </a:r>
          </a:p>
          <a:p>
            <a:pPr marL="342900" lvl="1" indent="-342900">
              <a:lnSpc>
                <a:spcPct val="80000"/>
              </a:lnSpc>
              <a:buFont typeface="Wingdings" charset="2"/>
              <a:buChar char="Ø"/>
              <a:defRPr/>
            </a:pPr>
            <a:r>
              <a:rPr lang="en-US" dirty="0">
                <a:solidFill>
                  <a:srgbClr val="FFFFFF"/>
                </a:solidFill>
              </a:rPr>
              <a:t>in perils of my own countrymen, </a:t>
            </a:r>
            <a:endParaRPr lang="en-US" dirty="0"/>
          </a:p>
          <a:p>
            <a:pPr>
              <a:spcBef>
                <a:spcPts val="200"/>
              </a:spcBef>
              <a:buFont typeface="Wingdings" charset="2"/>
              <a:buChar char="Ø"/>
            </a:pPr>
            <a:r>
              <a:rPr lang="en-US" dirty="0"/>
              <a:t>in perils of the Gentiles, </a:t>
            </a:r>
          </a:p>
          <a:p>
            <a:pPr>
              <a:spcBef>
                <a:spcPts val="200"/>
              </a:spcBef>
              <a:buFont typeface="Wingdings" charset="2"/>
              <a:buChar char="Ø"/>
            </a:pPr>
            <a:r>
              <a:rPr lang="en-US" dirty="0"/>
              <a:t>in perils in the city, </a:t>
            </a:r>
          </a:p>
          <a:p>
            <a:pPr>
              <a:spcBef>
                <a:spcPts val="200"/>
              </a:spcBef>
              <a:buFont typeface="Wingdings" charset="2"/>
              <a:buChar char="Ø"/>
            </a:pPr>
            <a:r>
              <a:rPr lang="en-US" dirty="0"/>
              <a:t>in perils in the wilderness, </a:t>
            </a:r>
          </a:p>
          <a:p>
            <a:pPr>
              <a:spcBef>
                <a:spcPts val="200"/>
              </a:spcBef>
              <a:buFont typeface="Wingdings" charset="2"/>
              <a:buChar char="Ø"/>
            </a:pPr>
            <a:r>
              <a:rPr lang="en-US" dirty="0"/>
              <a:t>in perils in the sea</a:t>
            </a:r>
          </a:p>
          <a:p>
            <a:pPr>
              <a:spcBef>
                <a:spcPts val="200"/>
              </a:spcBef>
              <a:buFont typeface="Wingdings" charset="2"/>
              <a:buChar char="Ø"/>
            </a:pPr>
            <a:r>
              <a:rPr lang="en-US" dirty="0"/>
              <a:t>in perils among false brethren; </a:t>
            </a:r>
          </a:p>
          <a:p>
            <a:pPr>
              <a:spcBef>
                <a:spcPts val="200"/>
              </a:spcBef>
              <a:buFont typeface="Wingdings" charset="2"/>
              <a:buChar char="Ø"/>
            </a:pPr>
            <a:r>
              <a:rPr lang="en-US" dirty="0"/>
              <a:t>in weariness and toil, </a:t>
            </a:r>
          </a:p>
          <a:p>
            <a:pPr>
              <a:spcBef>
                <a:spcPts val="200"/>
              </a:spcBef>
              <a:buFont typeface="Wingdings" charset="2"/>
              <a:buChar char="Ø"/>
            </a:pPr>
            <a:r>
              <a:rPr lang="en-US" dirty="0"/>
              <a:t>in sleeplessness often, </a:t>
            </a:r>
          </a:p>
          <a:p>
            <a:pPr>
              <a:spcBef>
                <a:spcPts val="200"/>
              </a:spcBef>
              <a:buFont typeface="Wingdings" charset="2"/>
              <a:buChar char="Ø"/>
            </a:pPr>
            <a:r>
              <a:rPr lang="en-US" dirty="0"/>
              <a:t>in hunger and thirst, </a:t>
            </a:r>
          </a:p>
          <a:p>
            <a:pPr>
              <a:spcBef>
                <a:spcPts val="200"/>
              </a:spcBef>
              <a:buFont typeface="Wingdings" charset="2"/>
              <a:buChar char="Ø"/>
            </a:pPr>
            <a:r>
              <a:rPr lang="en-US" dirty="0"/>
              <a:t>in fastings often, in cold and nakedness—</a:t>
            </a:r>
          </a:p>
        </p:txBody>
      </p:sp>
      <p:sp>
        <p:nvSpPr>
          <p:cNvPr id="5" name="Title 1"/>
          <p:cNvSpPr txBox="1">
            <a:spLocks/>
          </p:cNvSpPr>
          <p:nvPr/>
        </p:nvSpPr>
        <p:spPr>
          <a:xfrm>
            <a:off x="152400" y="5562600"/>
            <a:ext cx="8839200" cy="914400"/>
          </a:xfrm>
          <a:prstGeom prst="rect">
            <a:avLst/>
          </a:prstGeom>
        </p:spPr>
        <p:txBody>
          <a:bodyPr vert="horz" lIns="91440" tIns="45720" rIns="91440" bIns="45720" rtlCol="0" anchor="ctr" anchorCtr="0">
            <a:normAutofit fontScale="97500" lnSpcReduction="10000"/>
          </a:bodyPr>
          <a:lst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pPr algn="l">
              <a:spcBef>
                <a:spcPts val="200"/>
              </a:spcBef>
            </a:pPr>
            <a:r>
              <a:rPr lang="en-US" sz="2000" dirty="0"/>
              <a:t>besides the other things, what comes upon me daily: </a:t>
            </a:r>
            <a:r>
              <a:rPr lang="en-US" sz="2900" u="sng" dirty="0">
                <a:solidFill>
                  <a:schemeClr val="accent4">
                    <a:lumMod val="60000"/>
                    <a:lumOff val="40000"/>
                  </a:schemeClr>
                </a:solidFill>
              </a:rPr>
              <a:t>my deep concern for all the churches.</a:t>
            </a:r>
          </a:p>
        </p:txBody>
      </p:sp>
    </p:spTree>
    <p:extLst>
      <p:ext uri="{BB962C8B-B14F-4D97-AF65-F5344CB8AC3E}">
        <p14:creationId xmlns:p14="http://schemas.microsoft.com/office/powerpoint/2010/main" val="403489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indent="0">
              <a:lnSpc>
                <a:spcPct val="80000"/>
              </a:lnSpc>
              <a:buNone/>
              <a:defRPr/>
            </a:pPr>
            <a:r>
              <a:rPr lang="en-US" sz="3600" u="sng" dirty="0">
                <a:solidFill>
                  <a:srgbClr val="F9D59B"/>
                </a:solidFill>
              </a:rPr>
              <a:t>1 Corinthians 12:26</a:t>
            </a:r>
          </a:p>
          <a:p>
            <a:pPr marL="342900" lvl="1" indent="0">
              <a:lnSpc>
                <a:spcPct val="80000"/>
              </a:lnSpc>
              <a:buNone/>
              <a:defRPr/>
            </a:pPr>
            <a:r>
              <a:rPr lang="en-US" sz="2800" dirty="0"/>
              <a:t>And if one member suffers, all the members suffer with it; or if one member is honored, all the members rejoice with it.</a:t>
            </a:r>
          </a:p>
          <a:p>
            <a:pPr marL="0" indent="0">
              <a:lnSpc>
                <a:spcPct val="80000"/>
              </a:lnSpc>
              <a:buNone/>
              <a:defRPr/>
            </a:pPr>
            <a:r>
              <a:rPr lang="pt-BR" sz="3600" u="sng" dirty="0">
                <a:solidFill>
                  <a:srgbClr val="F9D59B"/>
                </a:solidFill>
              </a:rPr>
              <a:t>Psalm 46:1-3</a:t>
            </a:r>
          </a:p>
          <a:p>
            <a:pPr marL="342900" lvl="1" indent="0">
              <a:lnSpc>
                <a:spcPct val="80000"/>
              </a:lnSpc>
              <a:buNone/>
              <a:defRPr/>
            </a:pPr>
            <a:r>
              <a:rPr lang="pt-BR" sz="2800" dirty="0"/>
              <a:t>“God is our refuge and strength,</a:t>
            </a:r>
          </a:p>
          <a:p>
            <a:pPr marL="342900" lvl="1" indent="0">
              <a:lnSpc>
                <a:spcPct val="80000"/>
              </a:lnSpc>
              <a:buNone/>
              <a:defRPr/>
            </a:pPr>
            <a:r>
              <a:rPr lang="pt-BR" sz="2800" dirty="0"/>
              <a:t>A very present help in trouble.</a:t>
            </a:r>
          </a:p>
          <a:p>
            <a:pPr marL="342900" lvl="1" indent="0">
              <a:lnSpc>
                <a:spcPct val="80000"/>
              </a:lnSpc>
              <a:buNone/>
              <a:defRPr/>
            </a:pPr>
            <a:r>
              <a:rPr lang="pt-BR" sz="2800" dirty="0"/>
              <a:t>Therefore we will not fear,</a:t>
            </a:r>
          </a:p>
          <a:p>
            <a:pPr marL="342900" lvl="1" indent="0">
              <a:lnSpc>
                <a:spcPct val="80000"/>
              </a:lnSpc>
              <a:buNone/>
              <a:defRPr/>
            </a:pPr>
            <a:r>
              <a:rPr lang="pt-BR" sz="2800" dirty="0"/>
              <a:t>Even though the earth be removed,</a:t>
            </a:r>
          </a:p>
          <a:p>
            <a:pPr marL="342900" lvl="1" indent="0">
              <a:lnSpc>
                <a:spcPct val="80000"/>
              </a:lnSpc>
              <a:buNone/>
              <a:defRPr/>
            </a:pPr>
            <a:r>
              <a:rPr lang="pt-BR" sz="2800" dirty="0"/>
              <a:t>And though the mountains be carried into the midst of the sea;</a:t>
            </a:r>
          </a:p>
          <a:p>
            <a:pPr marL="342900" lvl="1" indent="0">
              <a:lnSpc>
                <a:spcPct val="80000"/>
              </a:lnSpc>
              <a:buNone/>
              <a:defRPr/>
            </a:pPr>
            <a:r>
              <a:rPr lang="pt-BR" sz="2800" dirty="0"/>
              <a:t>Though its waters roar and be troubled,</a:t>
            </a:r>
          </a:p>
          <a:p>
            <a:pPr marL="342900" lvl="1" indent="0">
              <a:lnSpc>
                <a:spcPct val="80000"/>
              </a:lnSpc>
              <a:buNone/>
              <a:defRPr/>
            </a:pPr>
            <a:r>
              <a:rPr lang="pt-BR" sz="2800" dirty="0"/>
              <a:t>Though the mountains shake with its swelling.”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7" dur="500"/>
                                        <p:tgtEl>
                                          <p:spTgt spid="2560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0" dur="500"/>
                                        <p:tgtEl>
                                          <p:spTgt spid="2560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13" dur="500"/>
                                        <p:tgtEl>
                                          <p:spTgt spid="2560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5603">
                                            <p:txEl>
                                              <p:pRg st="5" end="5"/>
                                            </p:txEl>
                                          </p:spTgt>
                                        </p:tgtEl>
                                        <p:attrNameLst>
                                          <p:attrName>style.visibility</p:attrName>
                                        </p:attrNameLst>
                                      </p:cBhvr>
                                      <p:to>
                                        <p:strVal val="visible"/>
                                      </p:to>
                                    </p:set>
                                    <p:animEffect transition="in" filter="blinds(horizontal)">
                                      <p:cBhvr>
                                        <p:cTn id="16" dur="500"/>
                                        <p:tgtEl>
                                          <p:spTgt spid="2560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19" dur="500"/>
                                        <p:tgtEl>
                                          <p:spTgt spid="2560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5603">
                                            <p:txEl>
                                              <p:pRg st="7" end="7"/>
                                            </p:txEl>
                                          </p:spTgt>
                                        </p:tgtEl>
                                        <p:attrNameLst>
                                          <p:attrName>style.visibility</p:attrName>
                                        </p:attrNameLst>
                                      </p:cBhvr>
                                      <p:to>
                                        <p:strVal val="visible"/>
                                      </p:to>
                                    </p:set>
                                    <p:animEffect transition="in" filter="blinds(horizontal)">
                                      <p:cBhvr>
                                        <p:cTn id="22" dur="500"/>
                                        <p:tgtEl>
                                          <p:spTgt spid="25603">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5603">
                                            <p:txEl>
                                              <p:pRg st="8" end="8"/>
                                            </p:txEl>
                                          </p:spTgt>
                                        </p:tgtEl>
                                        <p:attrNameLst>
                                          <p:attrName>style.visibility</p:attrName>
                                        </p:attrNameLst>
                                      </p:cBhvr>
                                      <p:to>
                                        <p:strVal val="visible"/>
                                      </p:to>
                                    </p:set>
                                    <p:animEffect transition="in" filter="blinds(horizontal)">
                                      <p:cBhvr>
                                        <p:cTn id="25" dur="500"/>
                                        <p:tgtEl>
                                          <p:spTgt spid="25603">
                                            <p:txEl>
                                              <p:pRg st="8" end="8"/>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5603">
                                            <p:txEl>
                                              <p:pRg st="9" end="9"/>
                                            </p:txEl>
                                          </p:spTgt>
                                        </p:tgtEl>
                                        <p:attrNameLst>
                                          <p:attrName>style.visibility</p:attrName>
                                        </p:attrNameLst>
                                      </p:cBhvr>
                                      <p:to>
                                        <p:strVal val="visible"/>
                                      </p:to>
                                    </p:set>
                                    <p:animEffect transition="in" filter="blinds(horizontal)">
                                      <p:cBhvr>
                                        <p:cTn id="28" dur="500"/>
                                        <p:tgtEl>
                                          <p:spTgt spid="25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indent="0">
              <a:lnSpc>
                <a:spcPct val="80000"/>
              </a:lnSpc>
              <a:buNone/>
              <a:defRPr/>
            </a:pPr>
            <a:r>
              <a:rPr lang="en-US" sz="3600" u="sng" dirty="0">
                <a:solidFill>
                  <a:srgbClr val="F9D59B"/>
                </a:solidFill>
              </a:rPr>
              <a:t>Matthew 11:28-30</a:t>
            </a:r>
          </a:p>
          <a:p>
            <a:pPr marL="342900" lvl="1" indent="0">
              <a:lnSpc>
                <a:spcPct val="80000"/>
              </a:lnSpc>
              <a:buNone/>
              <a:defRPr/>
            </a:pPr>
            <a:r>
              <a:rPr lang="en-US" sz="3200" dirty="0"/>
              <a:t>Come to Me, all you who labor and are heavy laden, and I will give you rest. Take My yoke upon you and learn from Me, for I am gentle and lowly in heart, and you will find rest for your souls. For My yoke is easy and My burden is light.”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686800" cy="6096000"/>
          </a:xfrm>
        </p:spPr>
        <p:txBody>
          <a:bodyPr>
            <a:normAutofit fontScale="92500"/>
          </a:bodyPr>
          <a:lstStyle/>
          <a:p>
            <a:pPr marL="0" lvl="0" indent="0">
              <a:lnSpc>
                <a:spcPct val="80000"/>
              </a:lnSpc>
              <a:buNone/>
              <a:defRPr/>
            </a:pPr>
            <a:r>
              <a:rPr lang="en-US" sz="3200" u="sng" dirty="0">
                <a:solidFill>
                  <a:srgbClr val="F9D59B"/>
                </a:solidFill>
              </a:rPr>
              <a:t>Matthew 26:38, 39-44</a:t>
            </a:r>
          </a:p>
          <a:p>
            <a:pPr marL="342900" lvl="1" indent="0">
              <a:lnSpc>
                <a:spcPct val="80000"/>
              </a:lnSpc>
              <a:buNone/>
              <a:defRPr/>
            </a:pPr>
            <a:r>
              <a:rPr lang="en-US" sz="2800" dirty="0"/>
              <a:t>"Then He said to them, “My soul is exceedingly sorrowful, even to death. Stay here and watch with Me.”</a:t>
            </a:r>
          </a:p>
          <a:p>
            <a:pPr marL="342900" lvl="1" indent="0">
              <a:lnSpc>
                <a:spcPct val="80000"/>
              </a:lnSpc>
              <a:buNone/>
              <a:defRPr/>
            </a:pPr>
            <a:r>
              <a:rPr lang="en-US" sz="2800" dirty="0"/>
              <a:t> </a:t>
            </a:r>
          </a:p>
          <a:p>
            <a:pPr marL="342900" lvl="1" indent="0">
              <a:lnSpc>
                <a:spcPct val="80000"/>
              </a:lnSpc>
              <a:buNone/>
              <a:defRPr/>
            </a:pPr>
            <a:r>
              <a:rPr lang="en-US" sz="2800" dirty="0"/>
              <a:t>He went a little farther and fell on His face, and prayed, saying, “O My Father, if it is possible, let this cup pass from Me; nevertheless, not as I will, but as You will.”</a:t>
            </a:r>
          </a:p>
          <a:p>
            <a:pPr marL="342900" lvl="1" indent="0">
              <a:lnSpc>
                <a:spcPct val="80000"/>
              </a:lnSpc>
              <a:buNone/>
              <a:defRPr/>
            </a:pPr>
            <a:r>
              <a:rPr lang="en-US" sz="2800" dirty="0"/>
              <a:t>Then He came to the disciples and found them sleeping, and said to Peter, “What! Could you not watch with Me one hour? Watch and pray, lest you enter into temptation. The spirit indeed is willing, but the flesh is weak.”</a:t>
            </a:r>
          </a:p>
          <a:p>
            <a:pPr marL="342900" lvl="1" indent="0">
              <a:lnSpc>
                <a:spcPct val="80000"/>
              </a:lnSpc>
              <a:buNone/>
              <a:defRPr/>
            </a:pPr>
            <a:r>
              <a:rPr lang="en-US" sz="2800" dirty="0"/>
              <a:t>Again, a second time, He went away and prayed, saying, “O My Father, if this cup cannot pass away from Me unless I drink it, Your will be done.” And He came and found them asleep again, for their eyes were heavy. So He left them, went away again, and prayed the third time, saying the same words."</a:t>
            </a:r>
          </a:p>
          <a:p>
            <a:pPr marL="342900" lvl="1" indent="0">
              <a:lnSpc>
                <a:spcPct val="80000"/>
              </a:lnSpc>
              <a:buNone/>
              <a:defRPr/>
            </a:pPr>
            <a:endParaRPr lang="en-US" sz="2800" dirty="0"/>
          </a:p>
        </p:txBody>
      </p:sp>
    </p:spTree>
    <p:extLst>
      <p:ext uri="{BB962C8B-B14F-4D97-AF65-F5344CB8AC3E}">
        <p14:creationId xmlns:p14="http://schemas.microsoft.com/office/powerpoint/2010/main" val="359441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indent="0">
              <a:lnSpc>
                <a:spcPct val="80000"/>
              </a:lnSpc>
              <a:buNone/>
              <a:defRPr/>
            </a:pPr>
            <a:r>
              <a:rPr lang="pl-PL" sz="3200" u="sng" dirty="0">
                <a:solidFill>
                  <a:srgbClr val="F9D59B"/>
                </a:solidFill>
              </a:rPr>
              <a:t>Hebrews 5:7-8</a:t>
            </a:r>
          </a:p>
          <a:p>
            <a:pPr marL="342900" lvl="1" indent="0">
              <a:lnSpc>
                <a:spcPct val="80000"/>
              </a:lnSpc>
              <a:buNone/>
              <a:defRPr/>
            </a:pPr>
            <a:r>
              <a:rPr lang="pl-PL" sz="2800" dirty="0"/>
              <a:t>who, in the days of His flesh, when He had offered up prayers and supplications, with vehement cries and tears to Him who was able to save Him from death, and was heard because of His godly fear, though He was a Son, yet He learned obedience by the things which He suffered.</a:t>
            </a:r>
          </a:p>
          <a:p>
            <a:pPr marL="342900" lvl="1" indent="0">
              <a:lnSpc>
                <a:spcPct val="80000"/>
              </a:lnSpc>
              <a:buNone/>
              <a:defRPr/>
            </a:pPr>
            <a:endParaRPr lang="pl-PL" sz="2800" dirty="0"/>
          </a:p>
        </p:txBody>
      </p:sp>
    </p:spTree>
    <p:extLst>
      <p:ext uri="{BB962C8B-B14F-4D97-AF65-F5344CB8AC3E}">
        <p14:creationId xmlns:p14="http://schemas.microsoft.com/office/powerpoint/2010/main" val="3841941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indent="0">
              <a:lnSpc>
                <a:spcPct val="80000"/>
              </a:lnSpc>
              <a:buNone/>
              <a:defRPr/>
            </a:pPr>
            <a:r>
              <a:rPr lang="pl-PL" sz="3200" u="sng" dirty="0">
                <a:solidFill>
                  <a:srgbClr val="F9D59B"/>
                </a:solidFill>
              </a:rPr>
              <a:t>Hebrews 5:7-8</a:t>
            </a:r>
          </a:p>
          <a:p>
            <a:pPr marL="342900" lvl="1" indent="0">
              <a:lnSpc>
                <a:spcPct val="80000"/>
              </a:lnSpc>
              <a:buNone/>
              <a:defRPr/>
            </a:pPr>
            <a:r>
              <a:rPr lang="pl-PL" sz="2800" dirty="0"/>
              <a:t>who, in the days of His flesh, when He had offered up prayers and supplications, with vehement cries and tears to Him who was able to save Him from death, and was heard because of His godly fear, though He was a Son, yet He learned obedience by the things which He suffered.</a:t>
            </a:r>
          </a:p>
          <a:p>
            <a:pPr marL="0" lvl="0" indent="0">
              <a:lnSpc>
                <a:spcPct val="80000"/>
              </a:lnSpc>
              <a:buNone/>
              <a:defRPr/>
            </a:pPr>
            <a:r>
              <a:rPr lang="en-US" sz="3200" u="sng" dirty="0">
                <a:solidFill>
                  <a:srgbClr val="F9D59B"/>
                </a:solidFill>
              </a:rPr>
              <a:t>Job 16:1-7, 11-14</a:t>
            </a:r>
          </a:p>
          <a:p>
            <a:pPr marL="342900" lvl="1" indent="0">
              <a:lnSpc>
                <a:spcPct val="80000"/>
              </a:lnSpc>
              <a:buNone/>
              <a:defRPr/>
            </a:pPr>
            <a:r>
              <a:rPr lang="en-US" sz="2800" i="1" u="sng" dirty="0">
                <a:solidFill>
                  <a:schemeClr val="accent3">
                    <a:lumMod val="60000"/>
                    <a:lumOff val="40000"/>
                  </a:schemeClr>
                </a:solidFill>
              </a:rPr>
              <a:t>TURN TO</a:t>
            </a:r>
            <a:endParaRPr lang="pl-PL" sz="2800" dirty="0"/>
          </a:p>
          <a:p>
            <a:pPr marL="342900" lvl="1" indent="0">
              <a:lnSpc>
                <a:spcPct val="80000"/>
              </a:lnSpc>
              <a:buNone/>
              <a:defRPr/>
            </a:pPr>
            <a:endParaRPr lang="pl-PL" sz="2800" dirty="0"/>
          </a:p>
        </p:txBody>
      </p:sp>
    </p:spTree>
    <p:extLst>
      <p:ext uri="{BB962C8B-B14F-4D97-AF65-F5344CB8AC3E}">
        <p14:creationId xmlns:p14="http://schemas.microsoft.com/office/powerpoint/2010/main" val="359441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7" dur="500"/>
                                        <p:tgtEl>
                                          <p:spTgt spid="2560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0"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indent="0">
              <a:lnSpc>
                <a:spcPct val="80000"/>
              </a:lnSpc>
              <a:buNone/>
              <a:defRPr/>
            </a:pPr>
            <a:r>
              <a:rPr lang="en-US" sz="3200" u="sng" dirty="0">
                <a:solidFill>
                  <a:srgbClr val="F9D59B"/>
                </a:solidFill>
              </a:rPr>
              <a:t>Psalm 145:18-20</a:t>
            </a:r>
          </a:p>
          <a:p>
            <a:pPr marL="342900" lvl="1" indent="0">
              <a:lnSpc>
                <a:spcPct val="80000"/>
              </a:lnSpc>
              <a:buNone/>
              <a:defRPr/>
            </a:pPr>
            <a:r>
              <a:rPr lang="en-US" sz="2800" dirty="0"/>
              <a:t>"The Lord is near to all who call upon Him,</a:t>
            </a:r>
          </a:p>
          <a:p>
            <a:pPr marL="342900" lvl="1" indent="0">
              <a:lnSpc>
                <a:spcPct val="80000"/>
              </a:lnSpc>
              <a:buNone/>
              <a:defRPr/>
            </a:pPr>
            <a:r>
              <a:rPr lang="en-US" sz="2800" dirty="0"/>
              <a:t>To all who call upon Him in truth.</a:t>
            </a:r>
          </a:p>
          <a:p>
            <a:pPr marL="342900" lvl="1" indent="0">
              <a:lnSpc>
                <a:spcPct val="80000"/>
              </a:lnSpc>
              <a:buNone/>
              <a:defRPr/>
            </a:pPr>
            <a:r>
              <a:rPr lang="en-US" sz="2800" dirty="0"/>
              <a:t>He will fulfill the desire of those who fear Him;</a:t>
            </a:r>
          </a:p>
          <a:p>
            <a:pPr marL="342900" lvl="1" indent="0">
              <a:lnSpc>
                <a:spcPct val="80000"/>
              </a:lnSpc>
              <a:buNone/>
              <a:defRPr/>
            </a:pPr>
            <a:r>
              <a:rPr lang="en-US" sz="2800" dirty="0"/>
              <a:t>He also will hear their cry and save them.</a:t>
            </a:r>
          </a:p>
          <a:p>
            <a:pPr marL="342900" lvl="1" indent="0">
              <a:lnSpc>
                <a:spcPct val="80000"/>
              </a:lnSpc>
              <a:buNone/>
              <a:defRPr/>
            </a:pPr>
            <a:r>
              <a:rPr lang="en-US" sz="2800" dirty="0"/>
              <a:t>The Lord preserves all who love Him,</a:t>
            </a:r>
          </a:p>
          <a:p>
            <a:pPr marL="342900" lvl="1" indent="0">
              <a:lnSpc>
                <a:spcPct val="80000"/>
              </a:lnSpc>
              <a:buNone/>
              <a:defRPr/>
            </a:pPr>
            <a:r>
              <a:rPr lang="en-US" sz="2800" dirty="0"/>
              <a:t>But all the wicked He will destroy.”</a:t>
            </a:r>
          </a:p>
          <a:p>
            <a:pPr marL="0" indent="0">
              <a:lnSpc>
                <a:spcPct val="80000"/>
              </a:lnSpc>
              <a:buNone/>
              <a:defRPr/>
            </a:pPr>
            <a:r>
              <a:rPr lang="en-US" sz="3200" u="sng" dirty="0">
                <a:solidFill>
                  <a:srgbClr val="F9D59B"/>
                </a:solidFill>
              </a:rPr>
              <a:t>Psalm 50:15</a:t>
            </a:r>
          </a:p>
          <a:p>
            <a:pPr marL="342900" lvl="1" indent="0">
              <a:lnSpc>
                <a:spcPct val="80000"/>
              </a:lnSpc>
              <a:buNone/>
              <a:defRPr/>
            </a:pPr>
            <a:r>
              <a:rPr lang="en-US" sz="2800" dirty="0"/>
              <a:t>"Call upon Me in the day of trouble;</a:t>
            </a:r>
          </a:p>
          <a:p>
            <a:pPr marL="342900" lvl="1" indent="0">
              <a:lnSpc>
                <a:spcPct val="80000"/>
              </a:lnSpc>
              <a:buNone/>
              <a:defRPr/>
            </a:pPr>
            <a:r>
              <a:rPr lang="en-US" sz="2800" dirty="0"/>
              <a:t>I will deliver you, and you shall glorify Me.”</a:t>
            </a:r>
          </a:p>
          <a:p>
            <a:pPr marL="0" lvl="0" indent="0">
              <a:lnSpc>
                <a:spcPct val="80000"/>
              </a:lnSpc>
              <a:buNone/>
              <a:defRPr/>
            </a:pPr>
            <a:r>
              <a:rPr lang="es-ES_tradnl" sz="3200" u="sng" dirty="0">
                <a:solidFill>
                  <a:srgbClr val="F9D59B"/>
                </a:solidFill>
              </a:rPr>
              <a:t>1 Samuel 7:7-13</a:t>
            </a:r>
          </a:p>
          <a:p>
            <a:pPr marL="342900" lvl="1" indent="0">
              <a:lnSpc>
                <a:spcPct val="80000"/>
              </a:lnSpc>
              <a:buNone/>
              <a:defRPr/>
            </a:pPr>
            <a:r>
              <a:rPr lang="en-US" sz="2800" i="1" u="sng" dirty="0">
                <a:solidFill>
                  <a:schemeClr val="accent3">
                    <a:lumMod val="60000"/>
                    <a:lumOff val="40000"/>
                  </a:schemeClr>
                </a:solidFill>
              </a:rPr>
              <a:t>TURN TO</a:t>
            </a:r>
            <a:endParaRPr lang="pl-PL" sz="2800" dirty="0"/>
          </a:p>
          <a:p>
            <a:pPr marL="342900" lvl="1" indent="0">
              <a:lnSpc>
                <a:spcPct val="80000"/>
              </a:lnSpc>
              <a:buNone/>
              <a:defRPr/>
            </a:pPr>
            <a:endParaRPr lang="en-US" sz="2800" dirty="0"/>
          </a:p>
        </p:txBody>
      </p:sp>
    </p:spTree>
    <p:extLst>
      <p:ext uri="{BB962C8B-B14F-4D97-AF65-F5344CB8AC3E}">
        <p14:creationId xmlns:p14="http://schemas.microsoft.com/office/powerpoint/2010/main" val="359441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7" end="7"/>
                                            </p:txEl>
                                          </p:spTgt>
                                        </p:tgtEl>
                                        <p:attrNameLst>
                                          <p:attrName>style.visibility</p:attrName>
                                        </p:attrNameLst>
                                      </p:cBhvr>
                                      <p:to>
                                        <p:strVal val="visible"/>
                                      </p:to>
                                    </p:set>
                                    <p:animEffect transition="in" filter="blinds(horizontal)">
                                      <p:cBhvr>
                                        <p:cTn id="7" dur="500"/>
                                        <p:tgtEl>
                                          <p:spTgt spid="25603">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8" end="8"/>
                                            </p:txEl>
                                          </p:spTgt>
                                        </p:tgtEl>
                                        <p:attrNameLst>
                                          <p:attrName>style.visibility</p:attrName>
                                        </p:attrNameLst>
                                      </p:cBhvr>
                                      <p:to>
                                        <p:strVal val="visible"/>
                                      </p:to>
                                    </p:set>
                                    <p:animEffect transition="in" filter="blinds(horizontal)">
                                      <p:cBhvr>
                                        <p:cTn id="10" dur="500"/>
                                        <p:tgtEl>
                                          <p:spTgt spid="25603">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5603">
                                            <p:txEl>
                                              <p:pRg st="9" end="9"/>
                                            </p:txEl>
                                          </p:spTgt>
                                        </p:tgtEl>
                                        <p:attrNameLst>
                                          <p:attrName>style.visibility</p:attrName>
                                        </p:attrNameLst>
                                      </p:cBhvr>
                                      <p:to>
                                        <p:strVal val="visible"/>
                                      </p:to>
                                    </p:set>
                                    <p:animEffect transition="in" filter="blinds(horizontal)">
                                      <p:cBhvr>
                                        <p:cTn id="13" dur="500"/>
                                        <p:tgtEl>
                                          <p:spTgt spid="25603">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5603">
                                            <p:txEl>
                                              <p:pRg st="10" end="10"/>
                                            </p:txEl>
                                          </p:spTgt>
                                        </p:tgtEl>
                                        <p:attrNameLst>
                                          <p:attrName>style.visibility</p:attrName>
                                        </p:attrNameLst>
                                      </p:cBhvr>
                                      <p:to>
                                        <p:strVal val="visible"/>
                                      </p:to>
                                    </p:set>
                                    <p:animEffect transition="in" filter="blinds(horizontal)">
                                      <p:cBhvr>
                                        <p:cTn id="18" dur="500"/>
                                        <p:tgtEl>
                                          <p:spTgt spid="25603">
                                            <p:txEl>
                                              <p:pRg st="10" end="1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5603">
                                            <p:txEl>
                                              <p:pRg st="11" end="11"/>
                                            </p:txEl>
                                          </p:spTgt>
                                        </p:tgtEl>
                                        <p:attrNameLst>
                                          <p:attrName>style.visibility</p:attrName>
                                        </p:attrNameLst>
                                      </p:cBhvr>
                                      <p:to>
                                        <p:strVal val="visible"/>
                                      </p:to>
                                    </p:set>
                                    <p:animEffect transition="in" filter="blinds(horizontal)">
                                      <p:cBhvr>
                                        <p:cTn id="21" dur="500"/>
                                        <p:tgtEl>
                                          <p:spTgt spid="2560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lvl="0" indent="0">
              <a:lnSpc>
                <a:spcPct val="80000"/>
              </a:lnSpc>
              <a:buNone/>
              <a:defRPr/>
            </a:pPr>
            <a:r>
              <a:rPr lang="pt-BR" sz="3200" u="sng" dirty="0">
                <a:solidFill>
                  <a:srgbClr val="F9D59B"/>
                </a:solidFill>
              </a:rPr>
              <a:t>Psalm 46:10-11</a:t>
            </a:r>
          </a:p>
          <a:p>
            <a:pPr marL="342900" lvl="1" indent="0">
              <a:lnSpc>
                <a:spcPct val="80000"/>
              </a:lnSpc>
              <a:buNone/>
              <a:defRPr/>
            </a:pPr>
            <a:r>
              <a:rPr lang="pt-BR" sz="2600" dirty="0"/>
              <a:t>"Be still, and know that I am God;</a:t>
            </a:r>
          </a:p>
          <a:p>
            <a:pPr marL="342900" lvl="1" indent="0">
              <a:lnSpc>
                <a:spcPct val="80000"/>
              </a:lnSpc>
              <a:buNone/>
              <a:defRPr/>
            </a:pPr>
            <a:r>
              <a:rPr lang="pt-BR" sz="2600" dirty="0"/>
              <a:t>I will be exalted among the nations,</a:t>
            </a:r>
          </a:p>
          <a:p>
            <a:pPr marL="342900" lvl="1" indent="0">
              <a:lnSpc>
                <a:spcPct val="80000"/>
              </a:lnSpc>
              <a:buNone/>
              <a:defRPr/>
            </a:pPr>
            <a:r>
              <a:rPr lang="pt-BR" sz="2600" dirty="0"/>
              <a:t>I will be exalted in the earth!</a:t>
            </a:r>
          </a:p>
          <a:p>
            <a:pPr marL="342900" lvl="1" indent="0">
              <a:lnSpc>
                <a:spcPct val="80000"/>
              </a:lnSpc>
              <a:buNone/>
              <a:defRPr/>
            </a:pPr>
            <a:r>
              <a:rPr lang="pt-BR" sz="2600" dirty="0"/>
              <a:t>The Lord of hosts is with us;</a:t>
            </a:r>
          </a:p>
          <a:p>
            <a:pPr marL="342900" lvl="1" indent="0">
              <a:lnSpc>
                <a:spcPct val="80000"/>
              </a:lnSpc>
              <a:buNone/>
              <a:defRPr/>
            </a:pPr>
            <a:r>
              <a:rPr lang="pt-BR" sz="2600" dirty="0"/>
              <a:t>The God of Jacob is our refuge."</a:t>
            </a:r>
          </a:p>
        </p:txBody>
      </p:sp>
    </p:spTree>
    <p:extLst>
      <p:ext uri="{BB962C8B-B14F-4D97-AF65-F5344CB8AC3E}">
        <p14:creationId xmlns:p14="http://schemas.microsoft.com/office/powerpoint/2010/main" val="359441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normAutofit/>
          </a:bodyPr>
          <a:lstStyle/>
          <a:p>
            <a:pPr marL="0" lvl="0" indent="0">
              <a:lnSpc>
                <a:spcPct val="80000"/>
              </a:lnSpc>
              <a:buNone/>
              <a:defRPr/>
            </a:pPr>
            <a:r>
              <a:rPr lang="en-US" sz="3200" u="sng" dirty="0">
                <a:solidFill>
                  <a:srgbClr val="F9D59B"/>
                </a:solidFill>
              </a:rPr>
              <a:t>Romans 8:35-39</a:t>
            </a:r>
          </a:p>
          <a:p>
            <a:pPr marL="342900" lvl="1" indent="0">
              <a:lnSpc>
                <a:spcPct val="80000"/>
              </a:lnSpc>
              <a:buNone/>
              <a:defRPr/>
            </a:pPr>
            <a:r>
              <a:rPr lang="en-US" sz="2800" dirty="0"/>
              <a:t>"Who shall separate us from the love of Christ? Shall tribulation, or distress, or persecution, or famine, or nakedness, or peril, or sword? As it is written:</a:t>
            </a:r>
          </a:p>
          <a:p>
            <a:pPr marL="342900" lvl="1" indent="0">
              <a:lnSpc>
                <a:spcPct val="80000"/>
              </a:lnSpc>
              <a:buNone/>
              <a:defRPr/>
            </a:pPr>
            <a:r>
              <a:rPr lang="en-US" sz="2800" dirty="0"/>
              <a:t>“For Your sake we are killed all day long;</a:t>
            </a:r>
          </a:p>
          <a:p>
            <a:pPr marL="342900" lvl="1" indent="0">
              <a:lnSpc>
                <a:spcPct val="80000"/>
              </a:lnSpc>
              <a:buNone/>
              <a:defRPr/>
            </a:pPr>
            <a:r>
              <a:rPr lang="en-US" sz="2800" dirty="0"/>
              <a:t>We are accounted as sheep for the slaughter.”</a:t>
            </a:r>
          </a:p>
          <a:p>
            <a:pPr marL="342900" lvl="1" indent="0">
              <a:lnSpc>
                <a:spcPct val="80000"/>
              </a:lnSpc>
              <a:buNone/>
              <a:defRPr/>
            </a:pPr>
            <a:r>
              <a:rPr lang="en-US" sz="2800" dirty="0"/>
              <a:t>Yet in all these things we are more than conquerors through Him who loved us. For I am persuaded that neither death nor life, nor angels nor principalities nor powers, nor things present nor things to come, nor height nor depth, nor any other created thing, shall be able to separate us from the love of God which is in Christ Jesus our Lord.”</a:t>
            </a:r>
          </a:p>
        </p:txBody>
      </p:sp>
    </p:spTree>
    <p:extLst>
      <p:ext uri="{BB962C8B-B14F-4D97-AF65-F5344CB8AC3E}">
        <p14:creationId xmlns:p14="http://schemas.microsoft.com/office/powerpoint/2010/main" val="3594414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219200"/>
            <a:ext cx="8382000" cy="2133600"/>
          </a:xfrm>
        </p:spPr>
        <p:txBody>
          <a:bodyPr/>
          <a:lstStyle/>
          <a:p>
            <a:pPr algn="ctr"/>
            <a:r>
              <a:rPr lang="en-US" sz="6600" dirty="0">
                <a:solidFill>
                  <a:srgbClr val="D9D9D9"/>
                </a:solidFill>
              </a:rPr>
              <a:t>“In the Hour of Trial”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a:lnSpc>
                <a:spcPct val="80000"/>
              </a:lnSpc>
              <a:buNone/>
              <a:defRPr/>
            </a:pPr>
            <a:r>
              <a:rPr lang="en-US" sz="2800" u="sng" dirty="0">
                <a:solidFill>
                  <a:srgbClr val="F9D59B"/>
                </a:solidFill>
              </a:rPr>
              <a:t>Psalm 11:4-5</a:t>
            </a:r>
          </a:p>
          <a:p>
            <a:pPr marL="342900" lvl="1" indent="0">
              <a:lnSpc>
                <a:spcPct val="80000"/>
              </a:lnSpc>
              <a:buNone/>
              <a:defRPr/>
            </a:pPr>
            <a:r>
              <a:rPr lang="en-US" sz="2800" dirty="0"/>
              <a:t>"The Lord is in His holy temple,</a:t>
            </a:r>
          </a:p>
          <a:p>
            <a:pPr marL="342900" lvl="1" indent="0">
              <a:lnSpc>
                <a:spcPct val="80000"/>
              </a:lnSpc>
              <a:buNone/>
              <a:defRPr/>
            </a:pPr>
            <a:r>
              <a:rPr lang="en-US" sz="2800" dirty="0"/>
              <a:t>The Lord's throne is in heaven;</a:t>
            </a:r>
          </a:p>
          <a:p>
            <a:pPr marL="342900" lvl="1" indent="0">
              <a:lnSpc>
                <a:spcPct val="80000"/>
              </a:lnSpc>
              <a:buNone/>
              <a:defRPr/>
            </a:pPr>
            <a:r>
              <a:rPr lang="en-US" sz="2800" dirty="0"/>
              <a:t>His eyes behold,</a:t>
            </a:r>
          </a:p>
          <a:p>
            <a:pPr marL="342900" lvl="1" indent="0">
              <a:lnSpc>
                <a:spcPct val="80000"/>
              </a:lnSpc>
              <a:buNone/>
              <a:defRPr/>
            </a:pPr>
            <a:r>
              <a:rPr lang="en-US" sz="2800" dirty="0"/>
              <a:t>His eyelids test the sons of men.</a:t>
            </a:r>
          </a:p>
          <a:p>
            <a:pPr marL="342900" lvl="1" indent="0">
              <a:lnSpc>
                <a:spcPct val="80000"/>
              </a:lnSpc>
              <a:buNone/>
              <a:defRPr/>
            </a:pPr>
            <a:r>
              <a:rPr lang="en-US" sz="2800" dirty="0"/>
              <a:t>The Lord tests the righteous,</a:t>
            </a:r>
          </a:p>
          <a:p>
            <a:pPr marL="342900" lvl="1" indent="0">
              <a:lnSpc>
                <a:spcPct val="80000"/>
              </a:lnSpc>
              <a:buNone/>
              <a:defRPr/>
            </a:pPr>
            <a:r>
              <a:rPr lang="en-US" sz="2800" dirty="0"/>
              <a:t>But the wicked and the one who loves violence His soul hates."</a:t>
            </a:r>
          </a:p>
          <a:p>
            <a:pPr marL="0" indent="0">
              <a:lnSpc>
                <a:spcPct val="80000"/>
              </a:lnSpc>
              <a:buNone/>
              <a:defRPr/>
            </a:pPr>
            <a:r>
              <a:rPr lang="en-US" sz="2800" u="sng" dirty="0">
                <a:solidFill>
                  <a:srgbClr val="F9D59B"/>
                </a:solidFill>
              </a:rPr>
              <a:t>James 1:2-4</a:t>
            </a:r>
          </a:p>
          <a:p>
            <a:pPr marL="342900" lvl="1" indent="0">
              <a:lnSpc>
                <a:spcPct val="80000"/>
              </a:lnSpc>
              <a:buNone/>
              <a:defRPr/>
            </a:pPr>
            <a:r>
              <a:rPr lang="en-US" sz="2800" dirty="0"/>
              <a:t>My brethren, count it all joy when you fall into various trials, knowing that the testing of your faith produces patience. But let patience have its perfect work, that you may be perfect and complete, lacking nothing.</a:t>
            </a:r>
          </a:p>
        </p:txBody>
      </p:sp>
    </p:spTree>
    <p:extLst>
      <p:ext uri="{BB962C8B-B14F-4D97-AF65-F5344CB8AC3E}">
        <p14:creationId xmlns:p14="http://schemas.microsoft.com/office/powerpoint/2010/main" val="172505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7" end="7"/>
                                            </p:txEl>
                                          </p:spTgt>
                                        </p:tgtEl>
                                        <p:attrNameLst>
                                          <p:attrName>style.visibility</p:attrName>
                                        </p:attrNameLst>
                                      </p:cBhvr>
                                      <p:to>
                                        <p:strVal val="visible"/>
                                      </p:to>
                                    </p:set>
                                    <p:animEffect transition="in" filter="blinds(horizontal)">
                                      <p:cBhvr>
                                        <p:cTn id="7" dur="500"/>
                                        <p:tgtEl>
                                          <p:spTgt spid="8195">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8" end="8"/>
                                            </p:txEl>
                                          </p:spTgt>
                                        </p:tgtEl>
                                        <p:attrNameLst>
                                          <p:attrName>style.visibility</p:attrName>
                                        </p:attrNameLst>
                                      </p:cBhvr>
                                      <p:to>
                                        <p:strVal val="visible"/>
                                      </p:to>
                                    </p:set>
                                    <p:animEffect transition="in" filter="blinds(horizontal)">
                                      <p:cBhvr>
                                        <p:cTn id="10" dur="5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a:lnSpc>
                <a:spcPct val="80000"/>
              </a:lnSpc>
              <a:buNone/>
              <a:defRPr/>
            </a:pPr>
            <a:r>
              <a:rPr lang="en-US" sz="2800" u="sng" dirty="0">
                <a:solidFill>
                  <a:srgbClr val="F9D59B"/>
                </a:solidFill>
              </a:rPr>
              <a:t>James 5:13-16</a:t>
            </a:r>
          </a:p>
          <a:p>
            <a:pPr marL="342900" lvl="1" indent="0">
              <a:lnSpc>
                <a:spcPct val="80000"/>
              </a:lnSpc>
              <a:buNone/>
              <a:defRPr/>
            </a:pPr>
            <a:r>
              <a:rPr lang="en-US" sz="2800" dirty="0"/>
              <a:t>Is anyone among you suffering? Let him pray. Is anyone cheerful? Let him sing psalms. Is anyone among you sick? Let him call for the elders of the church, and let them pray over him, anointing him with oil in the name of the Lord. And the prayer of faith will save the sick, and the Lord will raise him up. And if he has committed sins, he will be forgiven. Confess your trespasses to one another, and pray for one another, that you may be healed. The effective, fervent prayer of a righteous man avails much.</a:t>
            </a:r>
          </a:p>
        </p:txBody>
      </p:sp>
    </p:spTree>
    <p:extLst>
      <p:ext uri="{BB962C8B-B14F-4D97-AF65-F5344CB8AC3E}">
        <p14:creationId xmlns:p14="http://schemas.microsoft.com/office/powerpoint/2010/main" val="500964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a:lnSpc>
                <a:spcPct val="80000"/>
              </a:lnSpc>
              <a:buNone/>
              <a:defRPr/>
            </a:pPr>
            <a:r>
              <a:rPr lang="en-US" sz="2800" u="sng" dirty="0">
                <a:solidFill>
                  <a:srgbClr val="F9D59B"/>
                </a:solidFill>
              </a:rPr>
              <a:t>Luke 18:1, 8</a:t>
            </a:r>
          </a:p>
          <a:p>
            <a:pPr marL="342900" lvl="1" indent="0">
              <a:lnSpc>
                <a:spcPct val="80000"/>
              </a:lnSpc>
              <a:buNone/>
              <a:defRPr/>
            </a:pPr>
            <a:r>
              <a:rPr lang="en-US" sz="2800" dirty="0"/>
              <a:t>"Then He spoke a parable to them, that men always ought to pray and not lose heart,</a:t>
            </a:r>
          </a:p>
          <a:p>
            <a:pPr marL="342900" lvl="1" indent="0">
              <a:lnSpc>
                <a:spcPct val="80000"/>
              </a:lnSpc>
              <a:buNone/>
              <a:defRPr/>
            </a:pPr>
            <a:r>
              <a:rPr lang="en-US" sz="2800" dirty="0"/>
              <a:t>I tell you that He will avenge them speedily. Nevertheless, when the Son of Man comes, will He really find faith on the earth?”</a:t>
            </a:r>
          </a:p>
          <a:p>
            <a:pPr marL="0" indent="0">
              <a:lnSpc>
                <a:spcPct val="80000"/>
              </a:lnSpc>
              <a:buNone/>
              <a:defRPr/>
            </a:pPr>
            <a:r>
              <a:rPr lang="pl-PL" sz="2800" u="sng" dirty="0">
                <a:solidFill>
                  <a:srgbClr val="F9D59B"/>
                </a:solidFill>
              </a:rPr>
              <a:t>Hebrews 3:7-8, 13</a:t>
            </a:r>
          </a:p>
          <a:p>
            <a:pPr marL="342900" lvl="1" indent="0">
              <a:lnSpc>
                <a:spcPct val="80000"/>
              </a:lnSpc>
              <a:buNone/>
              <a:defRPr/>
            </a:pPr>
            <a:r>
              <a:rPr lang="pl-PL" sz="2800" dirty="0"/>
              <a:t>"Therefore, as the Holy Spirit says:</a:t>
            </a:r>
          </a:p>
          <a:p>
            <a:pPr marL="342900" lvl="1" indent="0">
              <a:lnSpc>
                <a:spcPct val="80000"/>
              </a:lnSpc>
              <a:buNone/>
              <a:defRPr/>
            </a:pPr>
            <a:r>
              <a:rPr lang="pl-PL" sz="2800" dirty="0"/>
              <a:t>“Today, if you will hear His voice,</a:t>
            </a:r>
          </a:p>
          <a:p>
            <a:pPr marL="342900" lvl="1" indent="0">
              <a:lnSpc>
                <a:spcPct val="80000"/>
              </a:lnSpc>
              <a:buNone/>
              <a:defRPr/>
            </a:pPr>
            <a:r>
              <a:rPr lang="pl-PL" sz="2800" dirty="0"/>
              <a:t>Do not harden your hearts as in the rebellion,</a:t>
            </a:r>
          </a:p>
          <a:p>
            <a:pPr marL="342900" lvl="1" indent="0">
              <a:lnSpc>
                <a:spcPct val="80000"/>
              </a:lnSpc>
              <a:buNone/>
              <a:defRPr/>
            </a:pPr>
            <a:r>
              <a:rPr lang="pl-PL" sz="2800" dirty="0"/>
              <a:t>In the day of trial in the wilderness,</a:t>
            </a:r>
          </a:p>
          <a:p>
            <a:pPr marL="342900" lvl="1" indent="0">
              <a:lnSpc>
                <a:spcPct val="80000"/>
              </a:lnSpc>
              <a:buNone/>
              <a:defRPr/>
            </a:pPr>
            <a:endParaRPr lang="pl-PL" sz="2800" dirty="0"/>
          </a:p>
          <a:p>
            <a:pPr marL="342900" lvl="1" indent="0">
              <a:lnSpc>
                <a:spcPct val="80000"/>
              </a:lnSpc>
              <a:buNone/>
              <a:defRPr/>
            </a:pPr>
            <a:r>
              <a:rPr lang="pl-PL" sz="2800" dirty="0"/>
              <a:t>but exhort one another daily, while it is called “Today,” lest any of you be hardened through the deceitfulness of sin.”</a:t>
            </a:r>
          </a:p>
        </p:txBody>
      </p:sp>
    </p:spTree>
    <p:extLst>
      <p:ext uri="{BB962C8B-B14F-4D97-AF65-F5344CB8AC3E}">
        <p14:creationId xmlns:p14="http://schemas.microsoft.com/office/powerpoint/2010/main" val="1230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Effect transition="in" filter="blinds(horizontal)">
                                      <p:cBhvr>
                                        <p:cTn id="7" dur="500"/>
                                        <p:tgtEl>
                                          <p:spTgt spid="8195">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4" end="4"/>
                                            </p:txEl>
                                          </p:spTgt>
                                        </p:tgtEl>
                                        <p:attrNameLst>
                                          <p:attrName>style.visibility</p:attrName>
                                        </p:attrNameLst>
                                      </p:cBhvr>
                                      <p:to>
                                        <p:strVal val="visible"/>
                                      </p:to>
                                    </p:set>
                                    <p:animEffect transition="in" filter="blinds(horizontal)">
                                      <p:cBhvr>
                                        <p:cTn id="10" dur="500"/>
                                        <p:tgtEl>
                                          <p:spTgt spid="8195">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5">
                                            <p:txEl>
                                              <p:pRg st="5" end="5"/>
                                            </p:txEl>
                                          </p:spTgt>
                                        </p:tgtEl>
                                        <p:attrNameLst>
                                          <p:attrName>style.visibility</p:attrName>
                                        </p:attrNameLst>
                                      </p:cBhvr>
                                      <p:to>
                                        <p:strVal val="visible"/>
                                      </p:to>
                                    </p:set>
                                    <p:animEffect transition="in" filter="blinds(horizontal)">
                                      <p:cBhvr>
                                        <p:cTn id="13" dur="500"/>
                                        <p:tgtEl>
                                          <p:spTgt spid="8195">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5">
                                            <p:txEl>
                                              <p:pRg st="6" end="6"/>
                                            </p:txEl>
                                          </p:spTgt>
                                        </p:tgtEl>
                                        <p:attrNameLst>
                                          <p:attrName>style.visibility</p:attrName>
                                        </p:attrNameLst>
                                      </p:cBhvr>
                                      <p:to>
                                        <p:strVal val="visible"/>
                                      </p:to>
                                    </p:set>
                                    <p:animEffect transition="in" filter="blinds(horizontal)">
                                      <p:cBhvr>
                                        <p:cTn id="16" dur="500"/>
                                        <p:tgtEl>
                                          <p:spTgt spid="8195">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195">
                                            <p:txEl>
                                              <p:pRg st="7" end="7"/>
                                            </p:txEl>
                                          </p:spTgt>
                                        </p:tgtEl>
                                        <p:attrNameLst>
                                          <p:attrName>style.visibility</p:attrName>
                                        </p:attrNameLst>
                                      </p:cBhvr>
                                      <p:to>
                                        <p:strVal val="visible"/>
                                      </p:to>
                                    </p:set>
                                    <p:animEffect transition="in" filter="blinds(horizontal)">
                                      <p:cBhvr>
                                        <p:cTn id="19" dur="500"/>
                                        <p:tgtEl>
                                          <p:spTgt spid="8195">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8195">
                                            <p:txEl>
                                              <p:pRg st="9" end="9"/>
                                            </p:txEl>
                                          </p:spTgt>
                                        </p:tgtEl>
                                        <p:attrNameLst>
                                          <p:attrName>style.visibility</p:attrName>
                                        </p:attrNameLst>
                                      </p:cBhvr>
                                      <p:to>
                                        <p:strVal val="visible"/>
                                      </p:to>
                                    </p:set>
                                    <p:animEffect transition="in" filter="blinds(horizontal)">
                                      <p:cBhvr>
                                        <p:cTn id="22" dur="500"/>
                                        <p:tgtEl>
                                          <p:spTgt spid="8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a:lnSpc>
                <a:spcPct val="80000"/>
              </a:lnSpc>
              <a:buNone/>
              <a:defRPr/>
            </a:pPr>
            <a:r>
              <a:rPr lang="en-US" sz="2800" u="sng" dirty="0">
                <a:solidFill>
                  <a:srgbClr val="F9D59B"/>
                </a:solidFill>
              </a:rPr>
              <a:t>James 4:15</a:t>
            </a:r>
          </a:p>
          <a:p>
            <a:pPr marL="342900" lvl="1" indent="0">
              <a:lnSpc>
                <a:spcPct val="80000"/>
              </a:lnSpc>
              <a:buNone/>
              <a:defRPr/>
            </a:pPr>
            <a:r>
              <a:rPr lang="en-US" sz="2800" dirty="0"/>
              <a:t>So Satan went out from the presence of the Lord, and struck Job with painful boils from the sole of his foot to the crown of his head. And he took for himself a potsherd with which to scrape himself while he sat in the midst of the ashes.</a:t>
            </a:r>
          </a:p>
          <a:p>
            <a:pPr marL="0" indent="0">
              <a:lnSpc>
                <a:spcPct val="80000"/>
              </a:lnSpc>
              <a:buNone/>
              <a:defRPr/>
            </a:pPr>
            <a:r>
              <a:rPr lang="pl-PL" sz="2800" u="sng" dirty="0">
                <a:solidFill>
                  <a:srgbClr val="F9D59B"/>
                </a:solidFill>
              </a:rPr>
              <a:t>Hebrews 13:5-6</a:t>
            </a:r>
          </a:p>
          <a:p>
            <a:pPr marL="342900" lvl="1" indent="0">
              <a:lnSpc>
                <a:spcPct val="80000"/>
              </a:lnSpc>
              <a:buNone/>
              <a:defRPr/>
            </a:pPr>
            <a:r>
              <a:rPr lang="pl-PL" sz="2800" dirty="0"/>
              <a:t>"Let your conduct be without covetousness; be content with such things as you have. For He Himself has said, “I will never leave you nor forsake you.” So we may boldly say:</a:t>
            </a:r>
          </a:p>
          <a:p>
            <a:pPr marL="342900" lvl="1" indent="0">
              <a:lnSpc>
                <a:spcPct val="80000"/>
              </a:lnSpc>
              <a:buNone/>
              <a:defRPr/>
            </a:pPr>
            <a:r>
              <a:rPr lang="pl-PL" sz="2800" dirty="0"/>
              <a:t>“The Lord is my helper;</a:t>
            </a:r>
          </a:p>
          <a:p>
            <a:pPr marL="342900" lvl="1" indent="0">
              <a:lnSpc>
                <a:spcPct val="80000"/>
              </a:lnSpc>
              <a:buNone/>
              <a:defRPr/>
            </a:pPr>
            <a:r>
              <a:rPr lang="pl-PL" sz="2800" dirty="0"/>
              <a:t>I will not fear.</a:t>
            </a:r>
          </a:p>
          <a:p>
            <a:pPr marL="342900" lvl="1" indent="0">
              <a:lnSpc>
                <a:spcPct val="80000"/>
              </a:lnSpc>
              <a:buNone/>
              <a:defRPr/>
            </a:pPr>
            <a:r>
              <a:rPr lang="pl-PL" sz="2800" dirty="0"/>
              <a:t>What can man do to me?”</a:t>
            </a:r>
          </a:p>
        </p:txBody>
      </p:sp>
    </p:spTree>
    <p:extLst>
      <p:ext uri="{BB962C8B-B14F-4D97-AF65-F5344CB8AC3E}">
        <p14:creationId xmlns:p14="http://schemas.microsoft.com/office/powerpoint/2010/main" val="153812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7" dur="500"/>
                                        <p:tgtEl>
                                          <p:spTgt spid="819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0" dur="500"/>
                                        <p:tgtEl>
                                          <p:spTgt spid="8195">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animEffect transition="in" filter="blinds(horizontal)">
                                      <p:cBhvr>
                                        <p:cTn id="13" dur="500"/>
                                        <p:tgtEl>
                                          <p:spTgt spid="8195">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5">
                                            <p:txEl>
                                              <p:pRg st="5" end="5"/>
                                            </p:txEl>
                                          </p:spTgt>
                                        </p:tgtEl>
                                        <p:attrNameLst>
                                          <p:attrName>style.visibility</p:attrName>
                                        </p:attrNameLst>
                                      </p:cBhvr>
                                      <p:to>
                                        <p:strVal val="visible"/>
                                      </p:to>
                                    </p:set>
                                    <p:animEffect transition="in" filter="blinds(horizontal)">
                                      <p:cBhvr>
                                        <p:cTn id="16" dur="500"/>
                                        <p:tgtEl>
                                          <p:spTgt spid="8195">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animEffect transition="in" filter="blinds(horizontal)">
                                      <p:cBhvr>
                                        <p:cTn id="19"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4876800"/>
          </a:xfrm>
        </p:spPr>
        <p:txBody>
          <a:bodyPr>
            <a:normAutofit/>
          </a:bodyPr>
          <a:lstStyle/>
          <a:p>
            <a:pPr marL="342900" lvl="1" indent="0" algn="ctr">
              <a:lnSpc>
                <a:spcPct val="80000"/>
              </a:lnSpc>
              <a:buNone/>
              <a:defRPr/>
            </a:pPr>
            <a:r>
              <a:rPr lang="pl-PL" sz="5400" i="1" dirty="0"/>
              <a:t>Therefore humble yourselves under the mighty hand of God, that He may exalt you in due time, casting all your care upon Him, for He cares for you</a:t>
            </a:r>
            <a:r>
              <a:rPr lang="en-US" sz="5400" i="1" dirty="0"/>
              <a:t>. </a:t>
            </a:r>
            <a:endParaRPr lang="en-US" sz="6000" u="sng" dirty="0">
              <a:solidFill>
                <a:srgbClr val="F9D59B"/>
              </a:solidFill>
            </a:endParaRPr>
          </a:p>
          <a:p>
            <a:pPr marL="342900" lvl="1" indent="0" algn="ctr">
              <a:lnSpc>
                <a:spcPct val="80000"/>
              </a:lnSpc>
              <a:buNone/>
              <a:defRPr/>
            </a:pPr>
            <a:r>
              <a:rPr lang="en-US" sz="6000" dirty="0">
                <a:solidFill>
                  <a:srgbClr val="F9D59B"/>
                </a:solidFill>
              </a:rPr>
              <a:t>1 Peter 5:6-7</a:t>
            </a:r>
          </a:p>
        </p:txBody>
      </p:sp>
    </p:spTree>
    <p:extLst>
      <p:ext uri="{BB962C8B-B14F-4D97-AF65-F5344CB8AC3E}">
        <p14:creationId xmlns:p14="http://schemas.microsoft.com/office/powerpoint/2010/main" val="349354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686800" cy="6096000"/>
          </a:xfrm>
        </p:spPr>
        <p:txBody>
          <a:bodyPr>
            <a:normAutofit/>
          </a:bodyPr>
          <a:lstStyle/>
          <a:p>
            <a:pPr marL="0" indent="0">
              <a:lnSpc>
                <a:spcPct val="80000"/>
              </a:lnSpc>
              <a:buNone/>
              <a:defRPr/>
            </a:pPr>
            <a:r>
              <a:rPr lang="en-US" sz="3200" u="sng" dirty="0">
                <a:solidFill>
                  <a:srgbClr val="F9D59B"/>
                </a:solidFill>
              </a:rPr>
              <a:t>Revelation 2:10</a:t>
            </a:r>
          </a:p>
          <a:p>
            <a:pPr marL="342900" lvl="1" indent="0">
              <a:lnSpc>
                <a:spcPct val="80000"/>
              </a:lnSpc>
              <a:buNone/>
              <a:defRPr/>
            </a:pPr>
            <a:r>
              <a:rPr lang="en-US" sz="2800" dirty="0"/>
              <a:t>Because you have kept My command to persevere, I also will keep you from the </a:t>
            </a:r>
            <a:r>
              <a:rPr lang="en-US" sz="3200" i="1" u="sng" dirty="0">
                <a:solidFill>
                  <a:srgbClr val="F9D59B"/>
                </a:solidFill>
              </a:rPr>
              <a:t>hour of trial </a:t>
            </a:r>
            <a:r>
              <a:rPr lang="en-US" sz="2800" dirty="0"/>
              <a:t>which shall come upon the whole world, to test those who dwell on the earth.</a:t>
            </a:r>
          </a:p>
        </p:txBody>
      </p:sp>
    </p:spTree>
    <p:extLst>
      <p:ext uri="{BB962C8B-B14F-4D97-AF65-F5344CB8AC3E}">
        <p14:creationId xmlns:p14="http://schemas.microsoft.com/office/powerpoint/2010/main" val="16235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610600" cy="6400800"/>
          </a:xfrm>
        </p:spPr>
        <p:txBody>
          <a:bodyPr>
            <a:noAutofit/>
          </a:bodyPr>
          <a:lstStyle/>
          <a:p>
            <a:pPr marL="0" indent="0">
              <a:lnSpc>
                <a:spcPct val="80000"/>
              </a:lnSpc>
              <a:buNone/>
              <a:defRPr/>
            </a:pPr>
            <a:r>
              <a:rPr lang="en-US" sz="3200" u="sng" dirty="0">
                <a:solidFill>
                  <a:schemeClr val="accent4">
                    <a:lumMod val="40000"/>
                    <a:lumOff val="60000"/>
                  </a:schemeClr>
                </a:solidFill>
              </a:rPr>
              <a:t>Eccl. 9:11-12</a:t>
            </a:r>
          </a:p>
          <a:p>
            <a:pPr marL="400050" lvl="1" indent="0">
              <a:lnSpc>
                <a:spcPct val="80000"/>
              </a:lnSpc>
              <a:buNone/>
              <a:defRPr/>
            </a:pPr>
            <a:r>
              <a:rPr lang="en-US" sz="2800" dirty="0"/>
              <a:t>"I returned and saw under the sun that—</a:t>
            </a:r>
          </a:p>
          <a:p>
            <a:pPr marL="400050" lvl="1" indent="0">
              <a:lnSpc>
                <a:spcPct val="80000"/>
              </a:lnSpc>
              <a:buNone/>
              <a:defRPr/>
            </a:pPr>
            <a:r>
              <a:rPr lang="en-US" sz="2800" dirty="0"/>
              <a:t>The race is not to the swift,</a:t>
            </a:r>
          </a:p>
          <a:p>
            <a:pPr marL="400050" lvl="1" indent="0">
              <a:lnSpc>
                <a:spcPct val="80000"/>
              </a:lnSpc>
              <a:buNone/>
              <a:defRPr/>
            </a:pPr>
            <a:r>
              <a:rPr lang="en-US" sz="2800" dirty="0"/>
              <a:t>Nor the battle to the strong,</a:t>
            </a:r>
          </a:p>
          <a:p>
            <a:pPr marL="400050" lvl="1" indent="0">
              <a:lnSpc>
                <a:spcPct val="80000"/>
              </a:lnSpc>
              <a:buNone/>
              <a:defRPr/>
            </a:pPr>
            <a:r>
              <a:rPr lang="en-US" sz="2800" dirty="0"/>
              <a:t>Nor bread to the wise,</a:t>
            </a:r>
          </a:p>
          <a:p>
            <a:pPr marL="400050" lvl="1" indent="0">
              <a:lnSpc>
                <a:spcPct val="80000"/>
              </a:lnSpc>
              <a:buNone/>
              <a:defRPr/>
            </a:pPr>
            <a:r>
              <a:rPr lang="en-US" sz="2800" dirty="0"/>
              <a:t>Nor riches to men of understanding,</a:t>
            </a:r>
          </a:p>
          <a:p>
            <a:pPr marL="400050" lvl="1" indent="0">
              <a:lnSpc>
                <a:spcPct val="80000"/>
              </a:lnSpc>
              <a:buNone/>
              <a:defRPr/>
            </a:pPr>
            <a:r>
              <a:rPr lang="en-US" sz="2800" dirty="0"/>
              <a:t>Nor favor to men of skill;</a:t>
            </a:r>
          </a:p>
          <a:p>
            <a:pPr marL="400050" lvl="1" indent="0">
              <a:lnSpc>
                <a:spcPct val="80000"/>
              </a:lnSpc>
              <a:buNone/>
              <a:defRPr/>
            </a:pPr>
            <a:r>
              <a:rPr lang="en-US" sz="2800" dirty="0"/>
              <a:t>But time and chance happen to them all.</a:t>
            </a:r>
          </a:p>
          <a:p>
            <a:pPr marL="400050" lvl="1" indent="0">
              <a:lnSpc>
                <a:spcPct val="80000"/>
              </a:lnSpc>
              <a:buNone/>
              <a:defRPr/>
            </a:pPr>
            <a:r>
              <a:rPr lang="en-US" sz="2800" dirty="0"/>
              <a:t>For man also does not know his time:</a:t>
            </a:r>
          </a:p>
          <a:p>
            <a:pPr marL="400050" lvl="1" indent="0">
              <a:lnSpc>
                <a:spcPct val="80000"/>
              </a:lnSpc>
              <a:buNone/>
              <a:defRPr/>
            </a:pPr>
            <a:r>
              <a:rPr lang="en-US" sz="2800" dirty="0"/>
              <a:t>Like fish taken in a cruel net,</a:t>
            </a:r>
          </a:p>
          <a:p>
            <a:pPr marL="400050" lvl="1" indent="0">
              <a:lnSpc>
                <a:spcPct val="80000"/>
              </a:lnSpc>
              <a:buNone/>
              <a:defRPr/>
            </a:pPr>
            <a:r>
              <a:rPr lang="en-US" sz="2800" dirty="0"/>
              <a:t>Like birds caught in a snare,</a:t>
            </a:r>
          </a:p>
          <a:p>
            <a:pPr marL="400050" lvl="1" indent="0">
              <a:lnSpc>
                <a:spcPct val="80000"/>
              </a:lnSpc>
              <a:buNone/>
              <a:defRPr/>
            </a:pPr>
            <a:r>
              <a:rPr lang="en-US" sz="2800" dirty="0"/>
              <a:t>So the sons of men are snared in an evil time,</a:t>
            </a:r>
          </a:p>
          <a:p>
            <a:pPr marL="400050" lvl="1" indent="0">
              <a:lnSpc>
                <a:spcPct val="80000"/>
              </a:lnSpc>
              <a:buNone/>
              <a:defRPr/>
            </a:pPr>
            <a:r>
              <a:rPr lang="en-US" sz="2800" dirty="0"/>
              <a:t>When it falls suddenly upon them.”</a:t>
            </a:r>
          </a:p>
        </p:txBody>
      </p:sp>
    </p:spTree>
    <p:extLst>
      <p:ext uri="{BB962C8B-B14F-4D97-AF65-F5344CB8AC3E}">
        <p14:creationId xmlns:p14="http://schemas.microsoft.com/office/powerpoint/2010/main" val="2881080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686800" cy="6096000"/>
          </a:xfrm>
        </p:spPr>
        <p:txBody>
          <a:bodyPr>
            <a:normAutofit/>
          </a:bodyPr>
          <a:lstStyle/>
          <a:p>
            <a:pPr marL="0" indent="0">
              <a:lnSpc>
                <a:spcPct val="80000"/>
              </a:lnSpc>
              <a:buNone/>
              <a:defRPr/>
            </a:pPr>
            <a:r>
              <a:rPr lang="en-US" sz="3200" u="sng" dirty="0">
                <a:solidFill>
                  <a:srgbClr val="F9D59B"/>
                </a:solidFill>
              </a:rPr>
              <a:t>Matthew 6:27</a:t>
            </a:r>
          </a:p>
          <a:p>
            <a:pPr marL="342900" lvl="1" indent="0">
              <a:lnSpc>
                <a:spcPct val="80000"/>
              </a:lnSpc>
              <a:buNone/>
              <a:defRPr/>
            </a:pPr>
            <a:r>
              <a:rPr lang="en-US" sz="2800" dirty="0"/>
              <a:t>Which of you by worrying can add one cubit to his stature?</a:t>
            </a:r>
          </a:p>
          <a:p>
            <a:pPr marL="0" indent="0">
              <a:lnSpc>
                <a:spcPct val="80000"/>
              </a:lnSpc>
              <a:buNone/>
              <a:defRPr/>
            </a:pPr>
            <a:r>
              <a:rPr lang="en-US" sz="3200" u="sng" dirty="0">
                <a:solidFill>
                  <a:srgbClr val="F9D59B"/>
                </a:solidFill>
              </a:rPr>
              <a:t>1 Corinthians 10:13</a:t>
            </a:r>
          </a:p>
          <a:p>
            <a:pPr marL="342900" lvl="1" indent="0">
              <a:lnSpc>
                <a:spcPct val="80000"/>
              </a:lnSpc>
              <a:buNone/>
              <a:defRPr/>
            </a:pPr>
            <a:r>
              <a:rPr lang="en-US" sz="2800" dirty="0"/>
              <a:t>No temptation has overtaken you except such as is common to man; but God is faithful, who will not allow you to be tempted beyond what you are able, but with the temptation will also make the way of escape, that you may be able to bear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7" dur="500"/>
                                        <p:tgtEl>
                                          <p:spTgt spid="2560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0"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2209799" cy="564777"/>
          </a:xfrm>
        </p:spPr>
        <p:txBody>
          <a:bodyPr>
            <a:normAutofit/>
          </a:bodyPr>
          <a:lstStyle/>
          <a:p>
            <a:pPr marL="0" lvl="0" indent="0" algn="l">
              <a:lnSpc>
                <a:spcPct val="80000"/>
              </a:lnSpc>
              <a:defRPr/>
            </a:pPr>
            <a:r>
              <a:rPr lang="en-US" sz="2800" u="sng" dirty="0">
                <a:solidFill>
                  <a:srgbClr val="F9D59B"/>
                </a:solidFill>
              </a:rPr>
              <a:t>Gen. 3:16-19</a:t>
            </a:r>
          </a:p>
        </p:txBody>
      </p:sp>
      <p:sp>
        <p:nvSpPr>
          <p:cNvPr id="3" name="Content Placeholder 2"/>
          <p:cNvSpPr>
            <a:spLocks noGrp="1"/>
          </p:cNvSpPr>
          <p:nvPr>
            <p:ph sz="half" idx="1"/>
          </p:nvPr>
        </p:nvSpPr>
        <p:spPr>
          <a:xfrm>
            <a:off x="228600" y="762000"/>
            <a:ext cx="4267200" cy="5867400"/>
          </a:xfrm>
        </p:spPr>
        <p:txBody>
          <a:bodyPr>
            <a:normAutofit/>
          </a:bodyPr>
          <a:lstStyle/>
          <a:p>
            <a:pPr marL="342900" lvl="1" indent="0">
              <a:lnSpc>
                <a:spcPct val="80000"/>
              </a:lnSpc>
              <a:buNone/>
              <a:defRPr/>
            </a:pPr>
            <a:r>
              <a:rPr lang="en-US" sz="2400" dirty="0"/>
              <a:t>To the woman He said:</a:t>
            </a:r>
          </a:p>
          <a:p>
            <a:pPr marL="342900" lvl="1" indent="0">
              <a:lnSpc>
                <a:spcPct val="80000"/>
              </a:lnSpc>
              <a:buNone/>
              <a:defRPr/>
            </a:pPr>
            <a:r>
              <a:rPr lang="en-US" sz="2400" dirty="0"/>
              <a:t>“I will greatly multiply your sorrow and your conception;</a:t>
            </a:r>
          </a:p>
          <a:p>
            <a:pPr marL="342900" lvl="1" indent="0">
              <a:lnSpc>
                <a:spcPct val="80000"/>
              </a:lnSpc>
              <a:buNone/>
              <a:defRPr/>
            </a:pPr>
            <a:r>
              <a:rPr lang="en-US" sz="2400" dirty="0"/>
              <a:t>In pain you shall bring forth children;</a:t>
            </a:r>
          </a:p>
          <a:p>
            <a:pPr marL="342900" lvl="1" indent="0">
              <a:lnSpc>
                <a:spcPct val="80000"/>
              </a:lnSpc>
              <a:buNone/>
              <a:defRPr/>
            </a:pPr>
            <a:r>
              <a:rPr lang="en-US" sz="2400" dirty="0"/>
              <a:t>Your desire shall be for your husband,</a:t>
            </a:r>
          </a:p>
          <a:p>
            <a:pPr marL="342900" lvl="1" indent="0">
              <a:lnSpc>
                <a:spcPct val="80000"/>
              </a:lnSpc>
              <a:buNone/>
              <a:defRPr/>
            </a:pPr>
            <a:r>
              <a:rPr lang="en-US" sz="2400" dirty="0"/>
              <a:t>And he shall rule over you.”</a:t>
            </a:r>
          </a:p>
          <a:p>
            <a:pPr marL="342900" lvl="1" indent="0">
              <a:lnSpc>
                <a:spcPct val="80000"/>
              </a:lnSpc>
              <a:buNone/>
              <a:defRPr/>
            </a:pPr>
            <a:r>
              <a:rPr lang="en-US" sz="2400" dirty="0"/>
              <a:t>Then to Adam He said, “Because you have heeded the voice of your wife, and have eaten from the tree of which I commanded you, saying, ‘You shall not eat of it’:</a:t>
            </a:r>
          </a:p>
        </p:txBody>
      </p:sp>
      <p:sp>
        <p:nvSpPr>
          <p:cNvPr id="4" name="Content Placeholder 3"/>
          <p:cNvSpPr>
            <a:spLocks noGrp="1"/>
          </p:cNvSpPr>
          <p:nvPr>
            <p:ph sz="half" idx="2"/>
          </p:nvPr>
        </p:nvSpPr>
        <p:spPr>
          <a:xfrm>
            <a:off x="4419600" y="685800"/>
            <a:ext cx="4494213" cy="5943600"/>
          </a:xfrm>
        </p:spPr>
        <p:txBody>
          <a:bodyPr>
            <a:normAutofit/>
          </a:bodyPr>
          <a:lstStyle/>
          <a:p>
            <a:pPr marL="342900" lvl="1" indent="0">
              <a:lnSpc>
                <a:spcPct val="80000"/>
              </a:lnSpc>
              <a:buNone/>
              <a:defRPr/>
            </a:pPr>
            <a:r>
              <a:rPr lang="en-US" sz="2400" dirty="0"/>
              <a:t>“Cursed is the ground for your sake;</a:t>
            </a:r>
          </a:p>
          <a:p>
            <a:pPr marL="342900" lvl="1" indent="0">
              <a:lnSpc>
                <a:spcPct val="80000"/>
              </a:lnSpc>
              <a:buNone/>
              <a:defRPr/>
            </a:pPr>
            <a:r>
              <a:rPr lang="en-US" sz="2400" dirty="0"/>
              <a:t>In toil you shall eat of it</a:t>
            </a:r>
          </a:p>
          <a:p>
            <a:pPr marL="342900" lvl="1" indent="0">
              <a:lnSpc>
                <a:spcPct val="80000"/>
              </a:lnSpc>
              <a:buNone/>
              <a:defRPr/>
            </a:pPr>
            <a:r>
              <a:rPr lang="en-US" sz="2400" dirty="0"/>
              <a:t>All the days of your life.</a:t>
            </a:r>
          </a:p>
          <a:p>
            <a:pPr marL="342900" lvl="1" indent="0">
              <a:lnSpc>
                <a:spcPct val="80000"/>
              </a:lnSpc>
              <a:buNone/>
              <a:defRPr/>
            </a:pPr>
            <a:r>
              <a:rPr lang="en-US" sz="2400" dirty="0"/>
              <a:t>Both thorns and thistles it shall bring forth for you,</a:t>
            </a:r>
          </a:p>
          <a:p>
            <a:pPr marL="342900" lvl="1" indent="0">
              <a:lnSpc>
                <a:spcPct val="80000"/>
              </a:lnSpc>
              <a:buNone/>
              <a:defRPr/>
            </a:pPr>
            <a:r>
              <a:rPr lang="en-US" sz="2400" dirty="0"/>
              <a:t>And you shall eat the herb of the field.</a:t>
            </a:r>
          </a:p>
          <a:p>
            <a:pPr marL="342900" lvl="1" indent="0">
              <a:lnSpc>
                <a:spcPct val="80000"/>
              </a:lnSpc>
              <a:buNone/>
              <a:defRPr/>
            </a:pPr>
            <a:r>
              <a:rPr lang="en-US" sz="2400" dirty="0"/>
              <a:t>In the sweat of your face you shall eat bread</a:t>
            </a:r>
          </a:p>
          <a:p>
            <a:pPr marL="342900" lvl="1" indent="0">
              <a:lnSpc>
                <a:spcPct val="80000"/>
              </a:lnSpc>
              <a:buNone/>
              <a:defRPr/>
            </a:pPr>
            <a:r>
              <a:rPr lang="en-US" sz="2400" dirty="0"/>
              <a:t>Till you return to the ground,</a:t>
            </a:r>
          </a:p>
          <a:p>
            <a:pPr marL="342900" lvl="1" indent="0">
              <a:lnSpc>
                <a:spcPct val="80000"/>
              </a:lnSpc>
              <a:buNone/>
              <a:defRPr/>
            </a:pPr>
            <a:r>
              <a:rPr lang="en-US" sz="2400" dirty="0"/>
              <a:t>For out of it you were taken;</a:t>
            </a:r>
          </a:p>
          <a:p>
            <a:pPr marL="342900" lvl="1" indent="0">
              <a:lnSpc>
                <a:spcPct val="80000"/>
              </a:lnSpc>
              <a:buNone/>
              <a:defRPr/>
            </a:pPr>
            <a:r>
              <a:rPr lang="en-US" sz="2400" dirty="0"/>
              <a:t>For dust you are,</a:t>
            </a:r>
          </a:p>
          <a:p>
            <a:pPr marL="342900" lvl="1" indent="0">
              <a:lnSpc>
                <a:spcPct val="80000"/>
              </a:lnSpc>
              <a:buNone/>
              <a:defRPr/>
            </a:pPr>
            <a:r>
              <a:rPr lang="en-US" sz="2400" dirty="0"/>
              <a:t>And to dust you shall return.”</a:t>
            </a:r>
          </a:p>
        </p:txBody>
      </p:sp>
      <p:cxnSp>
        <p:nvCxnSpPr>
          <p:cNvPr id="6" name="Straight Connector 5"/>
          <p:cNvCxnSpPr/>
          <p:nvPr/>
        </p:nvCxnSpPr>
        <p:spPr>
          <a:xfrm>
            <a:off x="4572000" y="457200"/>
            <a:ext cx="0" cy="5943600"/>
          </a:xfrm>
          <a:prstGeom prst="line">
            <a:avLst/>
          </a:prstGeom>
          <a:ln w="34925" cap="sq">
            <a:solidFill>
              <a:schemeClr val="accent4">
                <a:lumMod val="60000"/>
                <a:lumOff val="4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652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610600" cy="6400800"/>
          </a:xfrm>
        </p:spPr>
        <p:txBody>
          <a:bodyPr>
            <a:noAutofit/>
          </a:bodyPr>
          <a:lstStyle/>
          <a:p>
            <a:pPr marL="0" indent="0">
              <a:lnSpc>
                <a:spcPct val="80000"/>
              </a:lnSpc>
              <a:buNone/>
              <a:defRPr/>
            </a:pPr>
            <a:r>
              <a:rPr lang="en-US" sz="3200" u="sng" dirty="0">
                <a:solidFill>
                  <a:srgbClr val="F9D59B"/>
                </a:solidFill>
              </a:rPr>
              <a:t>1 Peter 1:6</a:t>
            </a:r>
          </a:p>
          <a:p>
            <a:pPr marL="342900" lvl="1" indent="0">
              <a:lnSpc>
                <a:spcPct val="80000"/>
              </a:lnSpc>
              <a:buNone/>
              <a:defRPr/>
            </a:pPr>
            <a:r>
              <a:rPr lang="en-US" sz="2800" dirty="0"/>
              <a:t>In this you greatly rejoice, though now for a little while, if need be, you have been grieved by various trials,</a:t>
            </a:r>
          </a:p>
          <a:p>
            <a:pPr marL="0" indent="0">
              <a:lnSpc>
                <a:spcPct val="80000"/>
              </a:lnSpc>
              <a:buNone/>
              <a:defRPr/>
            </a:pPr>
            <a:r>
              <a:rPr lang="en-US" sz="3200" u="sng" dirty="0">
                <a:solidFill>
                  <a:srgbClr val="F9D59B"/>
                </a:solidFill>
              </a:rPr>
              <a:t>Ecclesiastes 7:2</a:t>
            </a:r>
          </a:p>
          <a:p>
            <a:pPr marL="342900" lvl="1" indent="0">
              <a:lnSpc>
                <a:spcPct val="80000"/>
              </a:lnSpc>
              <a:buNone/>
              <a:defRPr/>
            </a:pPr>
            <a:r>
              <a:rPr lang="en-US" sz="2800" dirty="0"/>
              <a:t>"Better to go to the house of mourning</a:t>
            </a:r>
          </a:p>
          <a:p>
            <a:pPr marL="342900" lvl="1" indent="0">
              <a:lnSpc>
                <a:spcPct val="80000"/>
              </a:lnSpc>
              <a:buNone/>
              <a:defRPr/>
            </a:pPr>
            <a:r>
              <a:rPr lang="en-US" sz="2800" dirty="0"/>
              <a:t>Than to go to the house of feasting,</a:t>
            </a:r>
          </a:p>
          <a:p>
            <a:pPr marL="342900" lvl="1" indent="0">
              <a:lnSpc>
                <a:spcPct val="80000"/>
              </a:lnSpc>
              <a:buNone/>
              <a:defRPr/>
            </a:pPr>
            <a:r>
              <a:rPr lang="en-US" sz="2800" dirty="0"/>
              <a:t>For that is the end of all men;</a:t>
            </a:r>
          </a:p>
          <a:p>
            <a:pPr marL="342900" lvl="1" indent="0">
              <a:lnSpc>
                <a:spcPct val="80000"/>
              </a:lnSpc>
              <a:buNone/>
              <a:defRPr/>
            </a:pPr>
            <a:r>
              <a:rPr lang="en-US" sz="2800" dirty="0"/>
              <a:t>And the living will take it to heart."</a:t>
            </a:r>
          </a:p>
        </p:txBody>
      </p:sp>
    </p:spTree>
    <p:extLst>
      <p:ext uri="{BB962C8B-B14F-4D97-AF65-F5344CB8AC3E}">
        <p14:creationId xmlns:p14="http://schemas.microsoft.com/office/powerpoint/2010/main" val="258412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7" dur="500"/>
                                        <p:tgtEl>
                                          <p:spTgt spid="819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0" dur="500"/>
                                        <p:tgtEl>
                                          <p:spTgt spid="8195">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animEffect transition="in" filter="blinds(horizontal)">
                                      <p:cBhvr>
                                        <p:cTn id="13" dur="500"/>
                                        <p:tgtEl>
                                          <p:spTgt spid="8195">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5">
                                            <p:txEl>
                                              <p:pRg st="5" end="5"/>
                                            </p:txEl>
                                          </p:spTgt>
                                        </p:tgtEl>
                                        <p:attrNameLst>
                                          <p:attrName>style.visibility</p:attrName>
                                        </p:attrNameLst>
                                      </p:cBhvr>
                                      <p:to>
                                        <p:strVal val="visible"/>
                                      </p:to>
                                    </p:set>
                                    <p:animEffect transition="in" filter="blinds(horizontal)">
                                      <p:cBhvr>
                                        <p:cTn id="16" dur="500"/>
                                        <p:tgtEl>
                                          <p:spTgt spid="8195">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animEffect transition="in" filter="blinds(horizontal)">
                                      <p:cBhvr>
                                        <p:cTn id="19"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a:lnSpc>
                <a:spcPct val="80000"/>
              </a:lnSpc>
              <a:buNone/>
              <a:defRPr/>
            </a:pPr>
            <a:r>
              <a:rPr lang="en-US" sz="2800" u="sng" dirty="0">
                <a:solidFill>
                  <a:srgbClr val="F9D59B"/>
                </a:solidFill>
              </a:rPr>
              <a:t>Job 2:7-8</a:t>
            </a:r>
          </a:p>
          <a:p>
            <a:pPr marL="342900" lvl="1" indent="0">
              <a:lnSpc>
                <a:spcPct val="80000"/>
              </a:lnSpc>
              <a:buNone/>
              <a:defRPr/>
            </a:pPr>
            <a:r>
              <a:rPr lang="en-US" sz="2400" dirty="0"/>
              <a:t>So Satan went out from the presence of the Lord, and struck Job with painful boils from the sole of his foot to the crown of his head. And he took for himself a potsherd with which to scrape himself while he sat in the midst of the ashes.</a:t>
            </a:r>
          </a:p>
          <a:p>
            <a:pPr marL="0" indent="0">
              <a:lnSpc>
                <a:spcPct val="80000"/>
              </a:lnSpc>
              <a:buNone/>
              <a:defRPr/>
            </a:pPr>
            <a:r>
              <a:rPr lang="en-US" sz="2800" u="sng" dirty="0">
                <a:solidFill>
                  <a:srgbClr val="F9D59B"/>
                </a:solidFill>
              </a:rPr>
              <a:t>Ruth 1:20-21</a:t>
            </a:r>
          </a:p>
          <a:p>
            <a:pPr marL="342900" lvl="1" indent="0">
              <a:lnSpc>
                <a:spcPct val="80000"/>
              </a:lnSpc>
              <a:buNone/>
              <a:defRPr/>
            </a:pPr>
            <a:r>
              <a:rPr lang="en-US" sz="2400" dirty="0"/>
              <a:t>But she said to them, “Do not call me Naomi; call me Mara, for the Almighty has dealt very bitterly with me. I went out full, and the Lord has brought me home again empty. Why do you call me Naomi, since the Lord has testified against me, and the Almighty has afflicted me?”</a:t>
            </a:r>
          </a:p>
          <a:p>
            <a:pPr marL="0" indent="0">
              <a:lnSpc>
                <a:spcPct val="80000"/>
              </a:lnSpc>
              <a:buNone/>
              <a:defRPr/>
            </a:pPr>
            <a:r>
              <a:rPr lang="en-US" sz="2800" u="sng" dirty="0">
                <a:solidFill>
                  <a:srgbClr val="F9D59B"/>
                </a:solidFill>
              </a:rPr>
              <a:t>Acts 5:40-41</a:t>
            </a:r>
          </a:p>
          <a:p>
            <a:pPr marL="342900" lvl="1" indent="0">
              <a:lnSpc>
                <a:spcPct val="80000"/>
              </a:lnSpc>
              <a:buNone/>
              <a:defRPr/>
            </a:pPr>
            <a:r>
              <a:rPr lang="en-US" sz="2400" dirty="0"/>
              <a:t>And they agreed with him, and when they had called for the apostles and beaten them, they commanded that they should not speak in the name of Jesus, and let them go. So they departed from the presence of the council, rejoicing that they were counted worthy to suffer shame for His name.</a:t>
            </a:r>
          </a:p>
          <a:p>
            <a:pPr marL="342900" lvl="1" indent="0">
              <a:lnSpc>
                <a:spcPct val="80000"/>
              </a:lnSpc>
              <a:buNone/>
              <a:defRPr/>
            </a:pPr>
            <a:endParaRPr lang="en-US" sz="2400" dirty="0"/>
          </a:p>
        </p:txBody>
      </p:sp>
    </p:spTree>
    <p:extLst>
      <p:ext uri="{BB962C8B-B14F-4D97-AF65-F5344CB8AC3E}">
        <p14:creationId xmlns:p14="http://schemas.microsoft.com/office/powerpoint/2010/main" val="10448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7" dur="500"/>
                                        <p:tgtEl>
                                          <p:spTgt spid="819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0" dur="500"/>
                                        <p:tgtEl>
                                          <p:spTgt spid="819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15" dur="500"/>
                                        <p:tgtEl>
                                          <p:spTgt spid="8195">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8195">
                                            <p:txEl>
                                              <p:pRg st="5" end="5"/>
                                            </p:txEl>
                                          </p:spTgt>
                                        </p:tgtEl>
                                        <p:attrNameLst>
                                          <p:attrName>style.visibility</p:attrName>
                                        </p:attrNameLst>
                                      </p:cBhvr>
                                      <p:to>
                                        <p:strVal val="visible"/>
                                      </p:to>
                                    </p:set>
                                    <p:animEffect transition="in" filter="blinds(horizontal)">
                                      <p:cBhvr>
                                        <p:cTn id="18"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lvl="0" indent="0">
              <a:lnSpc>
                <a:spcPct val="80000"/>
              </a:lnSpc>
              <a:buNone/>
              <a:defRPr/>
            </a:pPr>
            <a:r>
              <a:rPr lang="en-US" sz="3200" u="sng" dirty="0">
                <a:solidFill>
                  <a:srgbClr val="F9D59B"/>
                </a:solidFill>
              </a:rPr>
              <a:t>2 Corinthians 11:22-29</a:t>
            </a:r>
          </a:p>
          <a:p>
            <a:pPr marL="342900" lvl="1" indent="0">
              <a:lnSpc>
                <a:spcPct val="80000"/>
              </a:lnSpc>
              <a:buNone/>
              <a:defRPr/>
            </a:pPr>
            <a:r>
              <a:rPr lang="en-US" sz="2600" dirty="0"/>
              <a:t>Are they Hebrews? So am I. Are they Israelites? So am I. Are they the seed of Abraham? So am I. Are they ministers of Christ?—I speak as a fool—I am more: in labors more abundant, in stripes above measure, in prisons more frequently, in deaths often. From the Jews five times I received forty stripes minus one. Three times I was beaten with rods; once I was stoned; three times I was shipwrecked; a night and a day I have been in the deep; in journeys often, in perils of waters, in perils of robbers, in perils of my own countrymen, in perils of the Gentiles, in perils in the city, in perils in the wilderness, in perils in the sea, in perils among false brethren; in weariness and toil, in sleeplessness often, in hunger and thirst, in fastings often, in cold and nakedness— besides the other things, what comes upon me daily: my deep concern for all the churches. Who is weak, and I am not weak? Who is made to stumble, and I do not burn with indignation?</a:t>
            </a:r>
          </a:p>
        </p:txBody>
      </p:sp>
    </p:spTree>
    <p:extLst>
      <p:ext uri="{BB962C8B-B14F-4D97-AF65-F5344CB8AC3E}">
        <p14:creationId xmlns:p14="http://schemas.microsoft.com/office/powerpoint/2010/main" val="11721998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15112</TotalTime>
  <Words>2254</Words>
  <Application>Microsoft Macintosh PowerPoint</Application>
  <PresentationFormat>On-screen Show (4:3)</PresentationFormat>
  <Paragraphs>192</Paragraphs>
  <Slides>24</Slides>
  <Notes>20</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Calisto MT</vt:lpstr>
      <vt:lpstr>Tahoma</vt:lpstr>
      <vt:lpstr>Wingdings</vt:lpstr>
      <vt:lpstr>Story</vt:lpstr>
      <vt:lpstr>PowerPoint Presentation</vt:lpstr>
      <vt:lpstr>“In the Hour of Trial”</vt:lpstr>
      <vt:lpstr>PowerPoint Presentation</vt:lpstr>
      <vt:lpstr>PowerPoint Presentation</vt:lpstr>
      <vt:lpstr>PowerPoint Presentation</vt:lpstr>
      <vt:lpstr>Gen. 3:16-19</vt:lpstr>
      <vt:lpstr>PowerPoint Presentation</vt:lpstr>
      <vt:lpstr>PowerPoint Presentation</vt:lpstr>
      <vt:lpstr>PowerPoint Presentation</vt:lpstr>
      <vt:lpstr>PowerPoint Presentation</vt:lpstr>
      <vt:lpstr>2 Corinthians 11:22-29 Are they Hebrews? So am I. Are they Israelites? So am I. Are they the seed of Abraham? So am I. Are they ministers of Christ?—I speak as a fool—I am more: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Tyler Hogland</cp:lastModifiedBy>
  <cp:revision>375</cp:revision>
  <dcterms:created xsi:type="dcterms:W3CDTF">2009-07-07T21:37:33Z</dcterms:created>
  <dcterms:modified xsi:type="dcterms:W3CDTF">2019-01-27T14:36:09Z</dcterms:modified>
</cp:coreProperties>
</file>