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7" r:id="rId4"/>
    <p:sldId id="257" r:id="rId5"/>
    <p:sldId id="259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8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2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0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8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8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5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9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7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0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2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E657-29AC-334C-86C7-91B86C408EB2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1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5F00C-E6DE-0444-ACFF-F5550E26D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latin typeface="Baghdad" pitchFamily="2" charset="-78"/>
                <a:cs typeface="Baghdad" pitchFamily="2" charset="-78"/>
              </a:rPr>
              <a:t>Baptism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BED61-4068-8B4E-AFDE-F076AC1A1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537" y="3619456"/>
            <a:ext cx="7315200" cy="2493962"/>
          </a:xfrm>
        </p:spPr>
        <p:txBody>
          <a:bodyPr>
            <a:noAutofit/>
          </a:bodyPr>
          <a:lstStyle/>
          <a:p>
            <a:r>
              <a:rPr lang="en-US" sz="4800" dirty="0">
                <a:latin typeface="Baghdad" pitchFamily="2" charset="-78"/>
                <a:cs typeface="Baghdad" pitchFamily="2" charset="-78"/>
              </a:rPr>
              <a:t>Is it essential for salvation?</a:t>
            </a:r>
          </a:p>
          <a:p>
            <a:r>
              <a:rPr lang="en-US" sz="4800" dirty="0">
                <a:latin typeface="Baghdad" pitchFamily="2" charset="-78"/>
                <a:cs typeface="Baghdad" pitchFamily="2" charset="-78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33352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4446-FEEB-B44D-8F30-1449CDAA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latin typeface="Baghdad" pitchFamily="2" charset="-78"/>
                <a:cs typeface="Baghdad" pitchFamily="2" charset="-78"/>
              </a:rPr>
              <a:t>What does the bible say about baptism?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3F17-A978-4047-8D39-9AEBCDF5F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latin typeface="Baghdad" pitchFamily="2" charset="-78"/>
              <a:cs typeface="Baghdad" pitchFamily="2" charset="-78"/>
            </a:endParaRPr>
          </a:p>
          <a:p>
            <a:r>
              <a:rPr lang="en-US" sz="3200" dirty="0">
                <a:latin typeface="Baghdad" pitchFamily="2" charset="-78"/>
                <a:cs typeface="Baghdad" pitchFamily="2" charset="-78"/>
              </a:rPr>
              <a:t>John 16:13</a:t>
            </a:r>
          </a:p>
          <a:p>
            <a:pPr lvl="1"/>
            <a:r>
              <a:rPr lang="en-US" sz="2800" b="1" baseline="30000" dirty="0"/>
              <a:t>13 </a:t>
            </a:r>
            <a:r>
              <a:rPr lang="en-US" sz="2800" dirty="0"/>
              <a:t>when He, the Spirit of truth, has come, He will guide you into all truth; for He will not speak on His own </a:t>
            </a:r>
            <a:r>
              <a:rPr lang="en-US" sz="2800" i="1" dirty="0"/>
              <a:t>authority,</a:t>
            </a:r>
            <a:r>
              <a:rPr lang="en-US" sz="2800" dirty="0"/>
              <a:t> but whatever He hears He will speak; and He will tell you things to come</a:t>
            </a:r>
          </a:p>
          <a:p>
            <a:r>
              <a:rPr lang="en-US" sz="3200" dirty="0">
                <a:latin typeface="Baghdad" pitchFamily="2" charset="-78"/>
                <a:cs typeface="Baghdad" pitchFamily="2" charset="-78"/>
              </a:rPr>
              <a:t>2 Peter 1:20-21</a:t>
            </a:r>
          </a:p>
          <a:p>
            <a:pPr lvl="1"/>
            <a:r>
              <a:rPr lang="en-US" sz="2800" b="1" baseline="30000" dirty="0"/>
              <a:t>20</a:t>
            </a:r>
            <a:r>
              <a:rPr lang="en-US" sz="2800" dirty="0"/>
              <a:t> no prophecy of Scripture is of any private interpretation, </a:t>
            </a:r>
            <a:r>
              <a:rPr lang="en-US" sz="2800" b="1" baseline="30000" dirty="0"/>
              <a:t>21 </a:t>
            </a:r>
            <a:r>
              <a:rPr lang="en-US" sz="2800" dirty="0"/>
              <a:t>for prophecy never came by the will of man, but holy men of God spoke </a:t>
            </a:r>
            <a:r>
              <a:rPr lang="en-US" sz="2800" i="1" dirty="0"/>
              <a:t>as they were</a:t>
            </a:r>
            <a:r>
              <a:rPr lang="en-US" sz="2800" dirty="0"/>
              <a:t> moved by the Holy Spirit</a:t>
            </a:r>
            <a:endParaRPr lang="en-US" sz="2800" dirty="0">
              <a:latin typeface="Baghdad" pitchFamily="2" charset="-78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329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4446-FEEB-B44D-8F30-1449CDAA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latin typeface="Baghdad" pitchFamily="2" charset="-78"/>
                <a:cs typeface="Baghdad" pitchFamily="2" charset="-78"/>
              </a:rPr>
              <a:t>What does the bible say about baptism?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3F17-A978-4047-8D39-9AEBCDF5F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latin typeface="Baghdad" pitchFamily="2" charset="-78"/>
              <a:cs typeface="Baghdad" pitchFamily="2" charset="-78"/>
            </a:endParaRPr>
          </a:p>
          <a:p>
            <a:r>
              <a:rPr lang="en-US" sz="3200" dirty="0">
                <a:latin typeface="Baghdad" pitchFamily="2" charset="-78"/>
                <a:cs typeface="Baghdad" pitchFamily="2" charset="-78"/>
              </a:rPr>
              <a:t>2 Timothy 3:14-16</a:t>
            </a:r>
          </a:p>
          <a:p>
            <a:pPr lvl="1"/>
            <a:r>
              <a:rPr lang="en-US" sz="2800" b="1" baseline="30000" dirty="0"/>
              <a:t>14 </a:t>
            </a:r>
            <a:r>
              <a:rPr lang="en-US" sz="2800" dirty="0"/>
              <a:t>you must continue in the things which you have learned and been assured of, knowing from whom you have learned </a:t>
            </a:r>
            <a:r>
              <a:rPr lang="en-US" sz="2800" i="1" dirty="0"/>
              <a:t>them,</a:t>
            </a:r>
            <a:r>
              <a:rPr lang="en-US" sz="2800" dirty="0"/>
              <a:t> </a:t>
            </a:r>
            <a:r>
              <a:rPr lang="en-US" sz="2800" b="1" baseline="30000" dirty="0"/>
              <a:t>15 </a:t>
            </a:r>
            <a:r>
              <a:rPr lang="en-US" sz="2800" dirty="0"/>
              <a:t>and that from childhood you have known the Holy Scriptures, which are able to make you wise for salvation through faith which is in Christ Jesus. </a:t>
            </a:r>
            <a:r>
              <a:rPr lang="en-US" sz="2800" b="1" baseline="30000" dirty="0"/>
              <a:t>16</a:t>
            </a:r>
            <a:r>
              <a:rPr lang="en-US" sz="2800" dirty="0"/>
              <a:t> All Scripture </a:t>
            </a:r>
            <a:r>
              <a:rPr lang="en-US" sz="2800" i="1" dirty="0"/>
              <a:t>is</a:t>
            </a:r>
            <a:r>
              <a:rPr lang="en-US" sz="2800" dirty="0"/>
              <a:t> given by inspiration of God, and </a:t>
            </a:r>
            <a:r>
              <a:rPr lang="en-US" sz="2800" i="1" dirty="0"/>
              <a:t>is</a:t>
            </a:r>
            <a:r>
              <a:rPr lang="en-US" sz="2800" dirty="0"/>
              <a:t> profitable for doctrine, for reproof, for correction, for instruction in righteousness</a:t>
            </a:r>
            <a:endParaRPr lang="en-US" sz="2800" dirty="0">
              <a:latin typeface="Baghdad" pitchFamily="2" charset="-78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102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4446-FEEB-B44D-8F30-1449CDAA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latin typeface="Baghdad" pitchFamily="2" charset="-78"/>
                <a:cs typeface="Baghdad" pitchFamily="2" charset="-78"/>
              </a:rPr>
              <a:t>What does the bible say about baptism?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3F17-A978-4047-8D39-9AEBCDF5F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Baghdad" pitchFamily="2" charset="-78"/>
              <a:cs typeface="Baghdad" pitchFamily="2" charset="-78"/>
            </a:endParaRPr>
          </a:p>
          <a:p>
            <a:r>
              <a:rPr lang="en-US" sz="3600" dirty="0">
                <a:latin typeface="Baghdad" pitchFamily="2" charset="-78"/>
                <a:cs typeface="Baghdad" pitchFamily="2" charset="-78"/>
              </a:rPr>
              <a:t>What is commanded?</a:t>
            </a:r>
          </a:p>
          <a:p>
            <a:r>
              <a:rPr lang="en-US" sz="3600" dirty="0">
                <a:latin typeface="Baghdad" pitchFamily="2" charset="-78"/>
                <a:cs typeface="Baghdad" pitchFamily="2" charset="-78"/>
              </a:rPr>
              <a:t>What are the examples?</a:t>
            </a:r>
          </a:p>
          <a:p>
            <a:r>
              <a:rPr lang="en-US" sz="3600" dirty="0">
                <a:latin typeface="Baghdad" pitchFamily="2" charset="-78"/>
                <a:cs typeface="Baghdad" pitchFamily="2" charset="-78"/>
              </a:rPr>
              <a:t>What is the purpose?</a:t>
            </a:r>
          </a:p>
        </p:txBody>
      </p:sp>
    </p:spTree>
    <p:extLst>
      <p:ext uri="{BB962C8B-B14F-4D97-AF65-F5344CB8AC3E}">
        <p14:creationId xmlns:p14="http://schemas.microsoft.com/office/powerpoint/2010/main" val="22814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A01B-0FC4-794E-9A15-46C293861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Baghdad" pitchFamily="2" charset="-78"/>
                <a:cs typeface="Baghdad" pitchFamily="2" charset="-78"/>
              </a:rPr>
              <a:t>What is commanded?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D0142-6941-E94A-8BB2-E0ABCE889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Matthew 28:18-20</a:t>
            </a:r>
          </a:p>
          <a:p>
            <a:pPr lvl="1"/>
            <a:r>
              <a:rPr lang="en-US" sz="2800" dirty="0">
                <a:latin typeface="Baghdad" pitchFamily="2" charset="-78"/>
                <a:cs typeface="Baghdad" pitchFamily="2" charset="-78"/>
              </a:rPr>
              <a:t>All authority has been given to Jesus</a:t>
            </a:r>
          </a:p>
          <a:p>
            <a:pPr lvl="1"/>
            <a:r>
              <a:rPr lang="en-US" sz="2800" dirty="0">
                <a:latin typeface="Baghdad" pitchFamily="2" charset="-78"/>
                <a:cs typeface="Baghdad" pitchFamily="2" charset="-78"/>
              </a:rPr>
              <a:t>Teach all nations what he had commanded them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Luke 24:47</a:t>
            </a:r>
          </a:p>
          <a:p>
            <a:pPr lvl="1"/>
            <a:r>
              <a:rPr lang="en-US" sz="2800" dirty="0">
                <a:latin typeface="Baghdad" pitchFamily="2" charset="-78"/>
                <a:cs typeface="Baghdad" pitchFamily="2" charset="-78"/>
              </a:rPr>
              <a:t>Preach to all nations repentance and remission of sins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Mark 16:15-16</a:t>
            </a:r>
          </a:p>
          <a:p>
            <a:pPr lvl="1"/>
            <a:r>
              <a:rPr lang="en-US" sz="2800" dirty="0">
                <a:latin typeface="Baghdad" pitchFamily="2" charset="-78"/>
                <a:cs typeface="Baghdad" pitchFamily="2" charset="-78"/>
              </a:rPr>
              <a:t>Go into all of the world and preach the gospel to every creature </a:t>
            </a:r>
          </a:p>
          <a:p>
            <a:pPr lvl="1"/>
            <a:r>
              <a:rPr lang="en-US" sz="2800" dirty="0">
                <a:latin typeface="Baghdad" pitchFamily="2" charset="-78"/>
                <a:cs typeface="Baghdad" pitchFamily="2" charset="-78"/>
              </a:rPr>
              <a:t>He who believes and is baptized will be saved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6C02D76-62AB-3844-9F1F-7ED6B569F8B0}"/>
              </a:ext>
            </a:extLst>
          </p:cNvPr>
          <p:cNvSpPr/>
          <p:nvPr/>
        </p:nvSpPr>
        <p:spPr>
          <a:xfrm>
            <a:off x="1840720" y="2259118"/>
            <a:ext cx="1599166" cy="466367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322DA1-7548-7A43-BC57-2200E01E1E6E}"/>
              </a:ext>
            </a:extLst>
          </p:cNvPr>
          <p:cNvSpPr/>
          <p:nvPr/>
        </p:nvSpPr>
        <p:spPr>
          <a:xfrm>
            <a:off x="1331110" y="2701132"/>
            <a:ext cx="1127236" cy="4886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147B4D1-36AD-4E45-B330-96DCDADBC682}"/>
              </a:ext>
            </a:extLst>
          </p:cNvPr>
          <p:cNvSpPr/>
          <p:nvPr/>
        </p:nvSpPr>
        <p:spPr>
          <a:xfrm>
            <a:off x="1312589" y="4012684"/>
            <a:ext cx="1239022" cy="519927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444896-3C25-AC41-B663-8F47233B3B27}"/>
              </a:ext>
            </a:extLst>
          </p:cNvPr>
          <p:cNvSpPr/>
          <p:nvPr/>
        </p:nvSpPr>
        <p:spPr>
          <a:xfrm>
            <a:off x="5579303" y="5377780"/>
            <a:ext cx="1204674" cy="543899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0E7AC39-A37E-734A-8522-DC1E34E8129A}"/>
              </a:ext>
            </a:extLst>
          </p:cNvPr>
          <p:cNvSpPr/>
          <p:nvPr/>
        </p:nvSpPr>
        <p:spPr>
          <a:xfrm>
            <a:off x="3296510" y="4417125"/>
            <a:ext cx="813936" cy="466366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B2995E-C09C-B649-B279-4016558EE851}"/>
              </a:ext>
            </a:extLst>
          </p:cNvPr>
          <p:cNvSpPr/>
          <p:nvPr/>
        </p:nvSpPr>
        <p:spPr>
          <a:xfrm>
            <a:off x="2551611" y="6186322"/>
            <a:ext cx="1412284" cy="49785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BB9F64-70F4-BC4A-A8F3-55661078D2EA}"/>
              </a:ext>
            </a:extLst>
          </p:cNvPr>
          <p:cNvSpPr/>
          <p:nvPr/>
        </p:nvSpPr>
        <p:spPr>
          <a:xfrm>
            <a:off x="4506346" y="4012684"/>
            <a:ext cx="1862775" cy="543899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D9076E-C705-B742-9BA6-99A28E322869}"/>
              </a:ext>
            </a:extLst>
          </p:cNvPr>
          <p:cNvSpPr/>
          <p:nvPr/>
        </p:nvSpPr>
        <p:spPr>
          <a:xfrm>
            <a:off x="7414150" y="6186322"/>
            <a:ext cx="1024455" cy="49785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EF670D4-06BD-B744-AB3E-95AAA49231DC}"/>
              </a:ext>
            </a:extLst>
          </p:cNvPr>
          <p:cNvSpPr/>
          <p:nvPr/>
        </p:nvSpPr>
        <p:spPr>
          <a:xfrm>
            <a:off x="4929303" y="6186322"/>
            <a:ext cx="1439818" cy="4886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CAD6-5345-3148-ADBE-B6F64DBF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latin typeface="Baghdad" pitchFamily="2" charset="-78"/>
                <a:cs typeface="Baghdad" pitchFamily="2" charset="-78"/>
              </a:rPr>
              <a:t>What are the examples?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CCEC4-66E0-3346-8057-3E4ADCC3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>
                <a:latin typeface="Baghdad" pitchFamily="2" charset="-78"/>
                <a:cs typeface="Baghdad" pitchFamily="2" charset="-78"/>
              </a:rPr>
              <a:t>Acts 2:36-42</a:t>
            </a:r>
          </a:p>
          <a:p>
            <a:pPr lvl="1"/>
            <a:r>
              <a:rPr lang="en-US" sz="3500" dirty="0">
                <a:latin typeface="Baghdad" pitchFamily="2" charset="-78"/>
                <a:cs typeface="Baghdad" pitchFamily="2" charset="-78"/>
              </a:rPr>
              <a:t>Day of Pentecost</a:t>
            </a:r>
          </a:p>
          <a:p>
            <a:r>
              <a:rPr lang="en-US" sz="3900" dirty="0">
                <a:latin typeface="Baghdad" pitchFamily="2" charset="-78"/>
                <a:cs typeface="Baghdad" pitchFamily="2" charset="-78"/>
              </a:rPr>
              <a:t>Acts 8:34-39</a:t>
            </a:r>
          </a:p>
          <a:p>
            <a:pPr lvl="1"/>
            <a:r>
              <a:rPr lang="en-US" sz="3500" dirty="0">
                <a:latin typeface="Baghdad" pitchFamily="2" charset="-78"/>
                <a:cs typeface="Baghdad" pitchFamily="2" charset="-78"/>
              </a:rPr>
              <a:t>Philip and the Ethiopian Eunuch</a:t>
            </a:r>
          </a:p>
          <a:p>
            <a:r>
              <a:rPr lang="en-US" sz="3900" dirty="0">
                <a:latin typeface="Baghdad" pitchFamily="2" charset="-78"/>
                <a:cs typeface="Baghdad" pitchFamily="2" charset="-78"/>
              </a:rPr>
              <a:t>Acts 16:30-34</a:t>
            </a:r>
          </a:p>
          <a:p>
            <a:pPr lvl="1"/>
            <a:r>
              <a:rPr lang="en-US" sz="3500" dirty="0">
                <a:latin typeface="Baghdad" pitchFamily="2" charset="-78"/>
                <a:cs typeface="Baghdad" pitchFamily="2" charset="-78"/>
              </a:rPr>
              <a:t>Philippian Jailer</a:t>
            </a:r>
          </a:p>
          <a:p>
            <a:r>
              <a:rPr lang="en-US" sz="3900" dirty="0">
                <a:latin typeface="Baghdad" pitchFamily="2" charset="-78"/>
                <a:cs typeface="Baghdad" pitchFamily="2" charset="-78"/>
              </a:rPr>
              <a:t>Acts 9:6,18; 22:16</a:t>
            </a:r>
          </a:p>
          <a:p>
            <a:pPr lvl="1"/>
            <a:r>
              <a:rPr lang="en-US" sz="3500" dirty="0">
                <a:latin typeface="Baghdad" pitchFamily="2" charset="-78"/>
                <a:cs typeface="Baghdad" pitchFamily="2" charset="-78"/>
              </a:rPr>
              <a:t>Conversion of Saul (Paul)</a:t>
            </a:r>
          </a:p>
          <a:p>
            <a:pPr marL="0" indent="0">
              <a:buNone/>
            </a:pPr>
            <a:endParaRPr lang="en-US" dirty="0">
              <a:latin typeface="Baghdad" pitchFamily="2" charset="-78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283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CAD6-5345-3148-ADBE-B6F64DBF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Baghdad" pitchFamily="2" charset="-78"/>
                <a:cs typeface="Baghdad" pitchFamily="2" charset="-78"/>
              </a:rPr>
              <a:t>What is the purpose?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CCEC4-66E0-3346-8057-3E4ADCC3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00" dirty="0">
                <a:latin typeface="Baghdad" pitchFamily="2" charset="-78"/>
                <a:cs typeface="Baghdad" pitchFamily="2" charset="-78"/>
              </a:rPr>
              <a:t>Romans 3:23</a:t>
            </a:r>
          </a:p>
          <a:p>
            <a:pPr lvl="1"/>
            <a:r>
              <a:rPr lang="en-US" sz="4100" b="1" baseline="30000" dirty="0"/>
              <a:t>23 </a:t>
            </a:r>
            <a:r>
              <a:rPr lang="en-US" sz="4100" dirty="0"/>
              <a:t>For all have sinned and fall short of the glory of God</a:t>
            </a:r>
          </a:p>
          <a:p>
            <a:r>
              <a:rPr lang="en-US" sz="4600" dirty="0">
                <a:latin typeface="Baghdad" pitchFamily="2" charset="-78"/>
                <a:cs typeface="Baghdad" pitchFamily="2" charset="-78"/>
              </a:rPr>
              <a:t>Romans 6:23</a:t>
            </a:r>
          </a:p>
          <a:p>
            <a:pPr lvl="1"/>
            <a:r>
              <a:rPr lang="en-US" sz="4100" b="1" baseline="30000" dirty="0"/>
              <a:t>23 </a:t>
            </a:r>
            <a:r>
              <a:rPr lang="en-US" sz="4100" dirty="0"/>
              <a:t>For the wages of sin </a:t>
            </a:r>
            <a:r>
              <a:rPr lang="en-US" sz="4100" i="1" dirty="0"/>
              <a:t>is</a:t>
            </a:r>
            <a:r>
              <a:rPr lang="en-US" sz="4100" dirty="0"/>
              <a:t> death</a:t>
            </a:r>
          </a:p>
          <a:p>
            <a:r>
              <a:rPr lang="en-US" sz="4600" dirty="0">
                <a:latin typeface="Baghdad" pitchFamily="2" charset="-78"/>
                <a:cs typeface="Baghdad" pitchFamily="2" charset="-78"/>
              </a:rPr>
              <a:t>Isaiah 59:2</a:t>
            </a:r>
          </a:p>
          <a:p>
            <a:pPr lvl="1"/>
            <a:r>
              <a:rPr lang="en-US" sz="4100" b="1" baseline="30000" dirty="0"/>
              <a:t>2 </a:t>
            </a:r>
            <a:r>
              <a:rPr lang="en-US" sz="4100" dirty="0"/>
              <a:t>But your iniquities have separated you from your God;</a:t>
            </a:r>
            <a:br>
              <a:rPr lang="en-US" sz="4100" dirty="0"/>
            </a:br>
            <a:r>
              <a:rPr lang="en-US" sz="4100" dirty="0"/>
              <a:t>And your sins have hidden </a:t>
            </a:r>
            <a:r>
              <a:rPr lang="en-US" sz="4100" i="1" dirty="0"/>
              <a:t>His</a:t>
            </a:r>
            <a:r>
              <a:rPr lang="en-US" sz="4100" dirty="0"/>
              <a:t> face from you,</a:t>
            </a:r>
            <a:br>
              <a:rPr lang="en-US" sz="4100" dirty="0"/>
            </a:br>
            <a:r>
              <a:rPr lang="en-US" sz="4100" dirty="0"/>
              <a:t>So that He will not hear</a:t>
            </a:r>
            <a:endParaRPr lang="en-US" sz="4100" dirty="0">
              <a:latin typeface="Baghdad" pitchFamily="2" charset="-78"/>
              <a:cs typeface="Baghdad" pitchFamily="2" charset="-78"/>
            </a:endParaRPr>
          </a:p>
          <a:p>
            <a:pPr marL="0" indent="0">
              <a:buNone/>
            </a:pPr>
            <a:endParaRPr lang="en-US" dirty="0">
              <a:latin typeface="Baghdad" pitchFamily="2" charset="-78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919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CAD6-5345-3148-ADBE-B6F64DBF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Baghdad" pitchFamily="2" charset="-78"/>
                <a:cs typeface="Baghdad" pitchFamily="2" charset="-78"/>
              </a:rPr>
              <a:t>What is the purpose?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CCEC4-66E0-3346-8057-3E4ADCC3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aghdad" pitchFamily="2" charset="-78"/>
                <a:cs typeface="Baghdad" pitchFamily="2" charset="-78"/>
              </a:rPr>
              <a:t>Romans 6:3-9</a:t>
            </a:r>
          </a:p>
          <a:p>
            <a:pPr lvl="1"/>
            <a:r>
              <a:rPr lang="en-US" sz="3200" dirty="0">
                <a:latin typeface="Baghdad" pitchFamily="2" charset="-78"/>
                <a:cs typeface="Baghdad" pitchFamily="2" charset="-78"/>
              </a:rPr>
              <a:t>Baptism is the solution to the sin problem</a:t>
            </a:r>
          </a:p>
          <a:p>
            <a:r>
              <a:rPr lang="en-US" sz="3600" dirty="0">
                <a:latin typeface="Baghdad" pitchFamily="2" charset="-78"/>
                <a:cs typeface="Baghdad" pitchFamily="2" charset="-78"/>
              </a:rPr>
              <a:t>1 Peter 3:20-22</a:t>
            </a:r>
          </a:p>
          <a:p>
            <a:pPr lvl="1"/>
            <a:r>
              <a:rPr lang="en-US" sz="3200" dirty="0">
                <a:latin typeface="Baghdad" pitchFamily="2" charset="-78"/>
                <a:cs typeface="Baghdad" pitchFamily="2" charset="-78"/>
              </a:rPr>
              <a:t>Noah and a few were saved through water</a:t>
            </a:r>
          </a:p>
          <a:p>
            <a:pPr lvl="1"/>
            <a:r>
              <a:rPr lang="en-US" sz="3200" dirty="0">
                <a:latin typeface="Baghdad" pitchFamily="2" charset="-78"/>
                <a:cs typeface="Baghdad" pitchFamily="2" charset="-78"/>
              </a:rPr>
              <a:t>Baptism saves us today</a:t>
            </a:r>
          </a:p>
        </p:txBody>
      </p:sp>
    </p:spTree>
    <p:extLst>
      <p:ext uri="{BB962C8B-B14F-4D97-AF65-F5344CB8AC3E}">
        <p14:creationId xmlns:p14="http://schemas.microsoft.com/office/powerpoint/2010/main" val="199295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4446-FEEB-B44D-8F30-1449CDAA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latin typeface="Baghdad" pitchFamily="2" charset="-78"/>
                <a:cs typeface="Baghdad" pitchFamily="2" charset="-78"/>
              </a:rPr>
              <a:t>What does the bible say about baptism?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3F17-A978-4047-8D39-9AEBCDF5F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700" dirty="0">
              <a:latin typeface="Baghdad" pitchFamily="2" charset="-78"/>
              <a:cs typeface="Baghdad" pitchFamily="2" charset="-78"/>
            </a:endParaRPr>
          </a:p>
          <a:p>
            <a:r>
              <a:rPr lang="en-US" sz="3900" dirty="0">
                <a:latin typeface="Baghdad" pitchFamily="2" charset="-78"/>
                <a:cs typeface="Baghdad" pitchFamily="2" charset="-78"/>
              </a:rPr>
              <a:t>Baptism is commanded</a:t>
            </a:r>
          </a:p>
          <a:p>
            <a:pPr lvl="1"/>
            <a:r>
              <a:rPr lang="en-US" sz="3500" dirty="0">
                <a:latin typeface="Baghdad" pitchFamily="2" charset="-78"/>
                <a:cs typeface="Baghdad" pitchFamily="2" charset="-78"/>
              </a:rPr>
              <a:t>Not a suggestion</a:t>
            </a:r>
          </a:p>
          <a:p>
            <a:r>
              <a:rPr lang="en-US" sz="3900" dirty="0">
                <a:latin typeface="Baghdad" pitchFamily="2" charset="-78"/>
                <a:cs typeface="Baghdad" pitchFamily="2" charset="-78"/>
              </a:rPr>
              <a:t>Baptism is exemplified in the 1</a:t>
            </a:r>
            <a:r>
              <a:rPr lang="en-US" sz="3900" baseline="30000" dirty="0">
                <a:latin typeface="Baghdad" pitchFamily="2" charset="-78"/>
                <a:cs typeface="Baghdad" pitchFamily="2" charset="-78"/>
              </a:rPr>
              <a:t>st</a:t>
            </a:r>
            <a:r>
              <a:rPr lang="en-US" sz="3900" dirty="0">
                <a:latin typeface="Baghdad" pitchFamily="2" charset="-78"/>
                <a:cs typeface="Baghdad" pitchFamily="2" charset="-78"/>
              </a:rPr>
              <a:t> century</a:t>
            </a:r>
          </a:p>
          <a:p>
            <a:pPr lvl="1"/>
            <a:r>
              <a:rPr lang="en-US" sz="3500" dirty="0">
                <a:latin typeface="Baghdad" pitchFamily="2" charset="-78"/>
                <a:cs typeface="Baghdad" pitchFamily="2" charset="-78"/>
              </a:rPr>
              <a:t>Not a recommendation </a:t>
            </a:r>
          </a:p>
          <a:p>
            <a:r>
              <a:rPr lang="en-US" sz="3900" dirty="0">
                <a:latin typeface="Baghdad" pitchFamily="2" charset="-78"/>
                <a:cs typeface="Baghdad" pitchFamily="2" charset="-78"/>
              </a:rPr>
              <a:t>Baptism has a purpose</a:t>
            </a:r>
          </a:p>
          <a:p>
            <a:pPr lvl="1"/>
            <a:r>
              <a:rPr lang="en-US" sz="3500" dirty="0">
                <a:latin typeface="Baghdad" pitchFamily="2" charset="-78"/>
                <a:cs typeface="Baghdad" pitchFamily="2" charset="-78"/>
              </a:rPr>
              <a:t>Not an outward sign of an inward grace</a:t>
            </a:r>
          </a:p>
          <a:p>
            <a:endParaRPr lang="en-US" dirty="0">
              <a:latin typeface="Baghdad" pitchFamily="2" charset="-78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703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2788</TotalTime>
  <Words>225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Baghdad</vt:lpstr>
      <vt:lpstr>Calibri</vt:lpstr>
      <vt:lpstr>Calibri Light</vt:lpstr>
      <vt:lpstr>Office Theme</vt:lpstr>
      <vt:lpstr>Baptism</vt:lpstr>
      <vt:lpstr>What does the bible say about baptism?</vt:lpstr>
      <vt:lpstr>What does the bible say about baptism?</vt:lpstr>
      <vt:lpstr>What does the bible say about baptism?</vt:lpstr>
      <vt:lpstr>What is commanded?</vt:lpstr>
      <vt:lpstr>What are the examples?</vt:lpstr>
      <vt:lpstr>What is the purpose?</vt:lpstr>
      <vt:lpstr>What is the purpose?</vt:lpstr>
      <vt:lpstr>What does the bible say about baptism?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</dc:title>
  <dc:creator>Jay Carlson</dc:creator>
  <cp:lastModifiedBy>Jay Carlson</cp:lastModifiedBy>
  <cp:revision>35</cp:revision>
  <dcterms:created xsi:type="dcterms:W3CDTF">2019-02-02T14:39:31Z</dcterms:created>
  <dcterms:modified xsi:type="dcterms:W3CDTF">2019-02-09T16:20:42Z</dcterms:modified>
</cp:coreProperties>
</file>