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 autoAdjust="0"/>
    <p:restoredTop sz="98743" autoAdjust="0"/>
  </p:normalViewPr>
  <p:slideViewPr>
    <p:cSldViewPr snapToGrid="0" snapToObjects="1">
      <p:cViewPr varScale="1">
        <p:scale>
          <a:sx n="92" d="100"/>
          <a:sy n="92" d="100"/>
        </p:scale>
        <p:origin x="90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2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1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4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7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5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23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1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5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4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6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50000"/>
              </a:schemeClr>
            </a:gs>
            <a:gs pos="100000">
              <a:schemeClr val="tx1">
                <a:lumMod val="85000"/>
                <a:lumOff val="15000"/>
              </a:schemeClr>
            </a:gs>
            <a:gs pos="50000">
              <a:schemeClr val="tx1">
                <a:lumMod val="65000"/>
                <a:lumOff val="3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46F45-89F8-7A4C-A28E-AB2B87CB624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9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99" y="1044223"/>
            <a:ext cx="8650111" cy="2556228"/>
          </a:xfrm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Times New Roman"/>
                <a:cs typeface="Times New Roman"/>
              </a:rPr>
              <a:t>“Each One Is Tempted When…”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>
                <a:solidFill>
                  <a:srgbClr val="800000"/>
                </a:solidFill>
                <a:latin typeface="Times New Roman"/>
                <a:cs typeface="Times New Roman"/>
              </a:rPr>
              <a:t>James 1:12-18</a:t>
            </a:r>
          </a:p>
        </p:txBody>
      </p:sp>
      <p:pic>
        <p:nvPicPr>
          <p:cNvPr id="4" name="Picture 3" descr="Temptation-Do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709" y="903111"/>
            <a:ext cx="9189797" cy="516466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55221" y="-1"/>
            <a:ext cx="9440332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“Each One Is Tempted When…”</a:t>
            </a:r>
            <a:endParaRPr lang="en-US" sz="5100" dirty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53668"/>
            <a:ext cx="9153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James 1:12-16</a:t>
            </a:r>
          </a:p>
        </p:txBody>
      </p:sp>
    </p:spTree>
    <p:extLst>
      <p:ext uri="{BB962C8B-B14F-4D97-AF65-F5344CB8AC3E}">
        <p14:creationId xmlns:p14="http://schemas.microsoft.com/office/powerpoint/2010/main" val="292287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529"/>
            <a:ext cx="8229600" cy="91069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James 1:12-16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1667" y="917221"/>
            <a:ext cx="8692444" cy="593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12 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Blessed is the man who endures temptation; for when he has been approved, he will receive the crown of life which the Lord has promised to those who love Him. 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13 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Let no one say when he is tempted, “I am tempted by God”; for God cannot be tempted by evil, nor does He Himself tempt anyone. 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14 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But each one is tempted when he is drawn away by his own desires and enticed. 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15 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Then, when desire has conceived, it gives birth to sin; and sin, when it is full-grown, brings forth death. 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16 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Do not be deceived, my beloved brethren. </a:t>
            </a:r>
          </a:p>
        </p:txBody>
      </p:sp>
    </p:spTree>
    <p:extLst>
      <p:ext uri="{BB962C8B-B14F-4D97-AF65-F5344CB8AC3E}">
        <p14:creationId xmlns:p14="http://schemas.microsoft.com/office/powerpoint/2010/main" val="381287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529"/>
            <a:ext cx="9144000" cy="1122362"/>
          </a:xfrm>
        </p:spPr>
        <p:txBody>
          <a:bodyPr/>
          <a:lstStyle/>
          <a:p>
            <a:r>
              <a:rPr lang="en-US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Calvinistic View of Sin &amp; Temptation</a:t>
            </a:r>
          </a:p>
        </p:txBody>
      </p:sp>
      <p:pic>
        <p:nvPicPr>
          <p:cNvPr id="4" name="Picture 3" descr="Temptation-Calvinis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8890"/>
            <a:ext cx="9144000" cy="575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310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1901"/>
            <a:ext cx="9144000" cy="126778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Some Facts About Temptation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100668"/>
            <a:ext cx="9144000" cy="57573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Understanding the Origin of Temptation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3200" dirty="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Devil is the ultimate tempter (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Matt. 4:3</a:t>
            </a:r>
            <a:r>
              <a:rPr lang="en-US" sz="3200" dirty="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en-US" sz="2800" dirty="0">
              <a:solidFill>
                <a:srgbClr val="DCE6F2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2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28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 Thess. 3:5</a:t>
            </a:r>
            <a:endParaRPr lang="en-US" sz="2800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3200" dirty="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Satan works through deception</a:t>
            </a:r>
          </a:p>
          <a:p>
            <a:pPr lvl="2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28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 Cor. 11:3</a:t>
            </a: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; </a:t>
            </a:r>
            <a:r>
              <a:rPr lang="en-US" sz="28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4:3-4</a:t>
            </a:r>
            <a:endParaRPr lang="en-US" sz="2800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Admitting My Part in Temptation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3200" dirty="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Drawn away of our own lusts (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Jas. 1:14</a:t>
            </a:r>
            <a:r>
              <a:rPr lang="en-US" sz="3200" dirty="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 lvl="2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28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Mark 7:21-23</a:t>
            </a:r>
            <a:endParaRPr lang="en-US" sz="2800" dirty="0">
              <a:solidFill>
                <a:srgbClr val="D7E4BD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3200" dirty="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Evil conduct is the acting out of our own lust</a:t>
            </a:r>
          </a:p>
          <a:p>
            <a:pPr lvl="2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28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Eph. 2:1-3</a:t>
            </a:r>
            <a:endParaRPr lang="en-US" sz="2800" dirty="0">
              <a:solidFill>
                <a:srgbClr val="D7E4BD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2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28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 Cor. 10:6</a:t>
            </a:r>
            <a:endParaRPr lang="en-US" sz="2800" dirty="0">
              <a:solidFill>
                <a:srgbClr val="D7E4BD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880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529"/>
            <a:ext cx="9144000" cy="1446916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Truth on Sin &amp; Temptation</a:t>
            </a:r>
          </a:p>
        </p:txBody>
      </p:sp>
      <p:pic>
        <p:nvPicPr>
          <p:cNvPr id="5" name="Picture 4" descr="Temptation_Desi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7" y="1639706"/>
            <a:ext cx="9157162" cy="521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572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1900"/>
            <a:ext cx="9144000" cy="999678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Learning from Temptation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87778"/>
            <a:ext cx="9256890" cy="587022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Learn to See Deception in Temptation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3000" dirty="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Satan makes evil look beneficial (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 Cor. 11:14-15</a:t>
            </a:r>
            <a:r>
              <a:rPr lang="en-US" sz="3000" dirty="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3000" dirty="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God’s way is best (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Deut. 6:24</a:t>
            </a:r>
            <a:r>
              <a:rPr lang="en-US" sz="3000" dirty="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;</a:t>
            </a:r>
            <a:r>
              <a:rPr lang="en-US" sz="3000" dirty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Prov. 4:20-22</a:t>
            </a:r>
            <a:r>
              <a:rPr lang="en-US" sz="3000" dirty="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Seek Help to Overcome Temptation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3000" dirty="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Study the word of God (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 Tim. 2:15</a:t>
            </a:r>
            <a:r>
              <a:rPr lang="en-US" sz="3000" dirty="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;</a:t>
            </a:r>
            <a:r>
              <a:rPr lang="en-US" sz="3000" dirty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Jn. 5:39</a:t>
            </a:r>
            <a:r>
              <a:rPr lang="en-US" sz="3000" dirty="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3000" dirty="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Must turn to God &amp; seek righteousness (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 Pet. </a:t>
            </a:r>
            <a:r>
              <a:rPr lang="en-US" sz="3000" b="1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3:</a:t>
            </a:r>
            <a:r>
              <a:rPr lang="en-US" sz="300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en-US" sz="3000" dirty="0">
              <a:solidFill>
                <a:srgbClr val="DCE6F2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3000" dirty="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Develop right associations (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Prov. 13:20</a:t>
            </a:r>
            <a:r>
              <a:rPr lang="en-US" sz="3000" dirty="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3000" dirty="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Find joy in salvation (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Psa. 16:8-11</a:t>
            </a:r>
            <a:r>
              <a:rPr lang="en-US" sz="3000" dirty="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;</a:t>
            </a:r>
            <a:r>
              <a:rPr lang="en-US" sz="3000" dirty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Phil. 4:4</a:t>
            </a:r>
            <a:r>
              <a:rPr lang="en-US" sz="3000" dirty="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3000" dirty="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Grow in prayer (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Phil. 4:6-7</a:t>
            </a:r>
            <a:r>
              <a:rPr lang="en-US" sz="3000" dirty="0">
                <a:solidFill>
                  <a:srgbClr val="DCE6F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Remember God’s Purpose in Temptation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30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Jas.</a:t>
            </a:r>
            <a:r>
              <a:rPr lang="en-US" sz="18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1:12</a:t>
            </a:r>
            <a:r>
              <a:rPr lang="en-US" sz="20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0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God does not start it, but seeks good from it</a:t>
            </a:r>
            <a:endParaRPr lang="en-US" sz="30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646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214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Office Theme</vt:lpstr>
      <vt:lpstr>“Each One Is Tempted When…”</vt:lpstr>
      <vt:lpstr>James 1:12-16</vt:lpstr>
      <vt:lpstr>Calvinistic View of Sin &amp; Temptation</vt:lpstr>
      <vt:lpstr>Some Facts About Temptation</vt:lpstr>
      <vt:lpstr>Truth on Sin &amp; Temptation</vt:lpstr>
      <vt:lpstr>Learning from Temptation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 Osborne</dc:creator>
  <cp:lastModifiedBy>84th Street Church Of Christ</cp:lastModifiedBy>
  <cp:revision>16</cp:revision>
  <dcterms:created xsi:type="dcterms:W3CDTF">2019-02-16T18:44:20Z</dcterms:created>
  <dcterms:modified xsi:type="dcterms:W3CDTF">2019-02-24T14:23:37Z</dcterms:modified>
</cp:coreProperties>
</file>