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99821" autoAdjust="0"/>
  </p:normalViewPr>
  <p:slideViewPr>
    <p:cSldViewPr snapToGrid="0" snapToObjects="1">
      <p:cViewPr varScale="1">
        <p:scale>
          <a:sx n="105" d="100"/>
          <a:sy n="105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4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5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0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5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2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5C1F-CE52-E14F-8CD0-9987DFD67F84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83153-CE1C-F644-BFBB-E6FBE97A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1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vid - 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325" y="0"/>
            <a:ext cx="10004271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6857" y="-387040"/>
            <a:ext cx="4749089" cy="3604392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David’s </a:t>
            </a: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Portrait</a:t>
            </a: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Forgiveness </a:t>
            </a:r>
            <a:endParaRPr lang="en-US" sz="70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3619" y="5105400"/>
            <a:ext cx="3385535" cy="1752600"/>
          </a:xfrm>
        </p:spPr>
        <p:txBody>
          <a:bodyPr>
            <a:normAutofit/>
          </a:bodyPr>
          <a:lstStyle/>
          <a:p>
            <a:r>
              <a:rPr lang="en-US" sz="5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32</a:t>
            </a:r>
            <a:endParaRPr lang="en-US" sz="5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866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2">
                <a:lumMod val="75000"/>
              </a:schemeClr>
            </a:gs>
            <a:gs pos="50000">
              <a:schemeClr val="bg2"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63112"/>
            <a:ext cx="8229600" cy="83318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32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140" y="661988"/>
            <a:ext cx="8981860" cy="984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Blessed is he whose transgression is forgiven, whose sin is covered.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Blessed is the man to whom the </a:t>
            </a:r>
            <a:r>
              <a:rPr lang="en-US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does not impute iniquity, and in whose spirit there is no deceit.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When I kept silent, my bones grew old through my groaning all the day long.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For day and night Your hand was heavy upon me; my vitality was turned into the drought of summer. Selah</a:t>
            </a:r>
          </a:p>
          <a:p>
            <a:pPr>
              <a:spcAft>
                <a:spcPts val="1200"/>
              </a:spcAf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 acknowledged my sin to You, and my iniquity I have not hidden. I said, “I will confess my transgressions to the Lord,” and You forgave the iniquity of my sin. 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For this cause everyone who is godly shall pray to You in a time when You may be found; surely in a flood of great waters they shall not come near him.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You are my hiding place; You shall preserve me from trouble; You shall surround me with songs of deliverance. Selah</a:t>
            </a:r>
          </a:p>
          <a:p>
            <a:pPr>
              <a:spcAft>
                <a:spcPts val="1200"/>
              </a:spcAf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 will instruct you and teach you in the way you should go; I will guide you with My eye.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Do not be like the horse or like the mule, which have no understanding, which must be harnessed with bit and bridle, else they will not come near you.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Many sorrows shall be to the wicked; but he who trusts in the </a:t>
            </a:r>
            <a:r>
              <a:rPr lang="en-US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mercy shall surround him.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Be glad in the </a:t>
            </a:r>
            <a:r>
              <a:rPr lang="en-US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and rejoice, you righteous; and shout for joy, all you upright in heart!</a:t>
            </a:r>
          </a:p>
        </p:txBody>
      </p:sp>
    </p:spTree>
    <p:extLst>
      <p:ext uri="{BB962C8B-B14F-4D97-AF65-F5344CB8AC3E}">
        <p14:creationId xmlns:p14="http://schemas.microsoft.com/office/powerpoint/2010/main" val="48101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2">
                <a:lumMod val="75000"/>
              </a:schemeClr>
            </a:gs>
            <a:gs pos="50000">
              <a:schemeClr val="bg2"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63112"/>
            <a:ext cx="8229600" cy="83318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32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140" y="770068"/>
            <a:ext cx="898186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 will instruct you and teach you in the way you should go; I will guide you with My eye.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Do not be like the horse or like the mule, which have no understanding, which must be harnessed with bit and bridle, else they will not come near you.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Many sorrows shall be to the wicked; but he who trusts in the </a:t>
            </a:r>
            <a:r>
              <a:rPr lang="en-US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mercy shall surround him.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Be glad in the </a:t>
            </a:r>
            <a:r>
              <a:rPr lang="en-US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and rejoice, you righteous; and shout for joy, all you upright in heart!</a:t>
            </a:r>
          </a:p>
        </p:txBody>
      </p:sp>
    </p:spTree>
    <p:extLst>
      <p:ext uri="{BB962C8B-B14F-4D97-AF65-F5344CB8AC3E}">
        <p14:creationId xmlns:p14="http://schemas.microsoft.com/office/powerpoint/2010/main" val="277193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9412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The Longing for Forgiveness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0" y="3039744"/>
            <a:ext cx="9385905" cy="3842979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sz="3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Beauty of forgiveness </a:t>
            </a:r>
            <a:r>
              <a:rPr lang="en-US" sz="3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een in Old Testament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Psa. 103: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Sin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removed as far as east from west</a:t>
            </a:r>
            <a:endParaRPr lang="en-US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Isa. 43: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25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Sin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blotted out &amp; remembered no more</a:t>
            </a:r>
            <a:endParaRPr lang="en-US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Isa. 55: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For He will abundantly pardon”</a:t>
            </a:r>
            <a:endParaRPr lang="en-US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sz="3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Beauty of forgiveness </a:t>
            </a:r>
            <a:r>
              <a:rPr lang="en-US" sz="3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r>
              <a:rPr lang="en-US" sz="3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een in New Testament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Col. 1: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14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Redemption through His blood”</a:t>
            </a:r>
            <a:endParaRPr lang="en-US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Col. 2: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13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Made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alive together with Christ</a:t>
            </a:r>
            <a:endParaRPr lang="en-US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Heb.</a:t>
            </a:r>
            <a:r>
              <a:rPr lang="en-US" sz="2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10: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14-18</a:t>
            </a:r>
            <a:r>
              <a:rPr lang="en-US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Perfected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sanctified, sin not remembered</a:t>
            </a:r>
            <a:endParaRPr lang="en-US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59208"/>
            <a:ext cx="9144000" cy="198596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Blessed is he whose transgression is forgiven, whose sin is covered. 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Blessed is the man to whom the </a:t>
            </a:r>
            <a:r>
              <a:rPr lang="en-US" sz="23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does not impute iniquity, and in whose spirit there is no deceit. 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When I kept silent, my bones grew old through my groaning all the day long. 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For day and night Your hand was heavy upon me; my vitality was turned into the drought of summer. Selah</a:t>
            </a:r>
          </a:p>
        </p:txBody>
      </p:sp>
    </p:spTree>
    <p:extLst>
      <p:ext uri="{BB962C8B-B14F-4D97-AF65-F5344CB8AC3E}">
        <p14:creationId xmlns:p14="http://schemas.microsoft.com/office/powerpoint/2010/main" val="115502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9412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Actions in Seeking Forgiveness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51" y="3039744"/>
            <a:ext cx="8968349" cy="384297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Remaining silent &amp; trying to hide sin makes it worse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Prov. 28: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13a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Not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prosper if we cover our sins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Isa. 29: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Woe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to those who hide sin in the dark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Isa. 30: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Take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counsel &amp; devise plan to sin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Acknowledging our sins is necessary for forgiveness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Prov. 28: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13b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confess &amp; forsake, we obtain mercy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 John 1: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we confess, He is faithful to forgive all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Luke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15:18-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21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Like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returning to lost love of one’s father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59208"/>
            <a:ext cx="9144000" cy="198596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4000"/>
              </a:lnSpc>
            </a:pPr>
            <a:r>
              <a:rPr lang="en-US" sz="2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 acknowledged my sin to You, and my iniquity I have not hidden. I said, “I will confess my transgressions to the Lord,” and You forgave the iniquity of my sin. </a:t>
            </a:r>
            <a:r>
              <a:rPr lang="en-US" sz="2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For this cause everyone who is godly shall pray to You in a time when You may be found; surely in a flood of great waters they shall not come near him. </a:t>
            </a:r>
            <a:r>
              <a:rPr lang="en-US" sz="2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You are my hiding place; You shall preserve me from trouble; You shall surround me with songs of deliverance. Selah</a:t>
            </a:r>
          </a:p>
        </p:txBody>
      </p:sp>
    </p:spTree>
    <p:extLst>
      <p:ext uri="{BB962C8B-B14F-4D97-AF65-F5344CB8AC3E}">
        <p14:creationId xmlns:p14="http://schemas.microsoft.com/office/powerpoint/2010/main" val="372989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48"/>
            <a:ext cx="9144000" cy="9412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Learning &amp; Avoiding Sin in Future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51" y="3039744"/>
            <a:ext cx="8968349" cy="38429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All begin by fearing the punishment for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Matt. 10: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28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Fear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destruction of body &amp; soul in hell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 Thess. 1:7-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Render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vengeance &amp; eternal destruction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But we must grow to see sin as God sees it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Ezra 9:10-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Unclean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abomination, filth, great guilt…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Lk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 15:15-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16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Like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wanting to eat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the pig slop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 Pet. 2:20-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22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Dog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to vomit,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sow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wallowing in mire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Final step is to serve God out of love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SzPct val="75000"/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 Jn. 4:16-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19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Perfect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love casts out fear; obey of love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59208"/>
            <a:ext cx="9144000" cy="198596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92000"/>
              </a:lnSpc>
            </a:pP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 will instruct you and teach you in the way you should go; I will guide you with My eye. 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Do not be like the horse or like the mule, which have no understanding, which must be harnessed with bit and bridle, else they will not come near you. 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Many sorrows shall be to the wicked; but he who trusts in the </a:t>
            </a:r>
            <a:r>
              <a:rPr lang="en-US" sz="23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mercy shall surround him. 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Be glad in the </a:t>
            </a:r>
            <a:r>
              <a:rPr lang="en-US" sz="23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Lord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and rejoice, you righteous; and shout for joy, all you upright in heart!</a:t>
            </a:r>
          </a:p>
        </p:txBody>
      </p:sp>
    </p:spTree>
    <p:extLst>
      <p:ext uri="{BB962C8B-B14F-4D97-AF65-F5344CB8AC3E}">
        <p14:creationId xmlns:p14="http://schemas.microsoft.com/office/powerpoint/2010/main" val="206473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331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David’s Portrait of Forgiveness </vt:lpstr>
      <vt:lpstr>Psalm 32</vt:lpstr>
      <vt:lpstr>Psalm 32</vt:lpstr>
      <vt:lpstr>The Longing for Forgiveness</vt:lpstr>
      <vt:lpstr>Actions in Seeking Forgiveness</vt:lpstr>
      <vt:lpstr>Learning &amp; Avoiding Sin in Future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David’s Complete Look at Forgiveness </dc:title>
  <dc:creator>Harry Osborne</dc:creator>
  <cp:lastModifiedBy>Harry Osborne</cp:lastModifiedBy>
  <cp:revision>12</cp:revision>
  <dcterms:created xsi:type="dcterms:W3CDTF">2019-02-02T17:34:36Z</dcterms:created>
  <dcterms:modified xsi:type="dcterms:W3CDTF">2019-02-03T13:26:42Z</dcterms:modified>
</cp:coreProperties>
</file>