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 autoAdjust="0"/>
    <p:restoredTop sz="99480" autoAdjust="0"/>
  </p:normalViewPr>
  <p:slideViewPr>
    <p:cSldViewPr snapToGrid="0" snapToObjects="1">
      <p:cViewPr varScale="1">
        <p:scale>
          <a:sx n="107" d="100"/>
          <a:sy n="107" d="100"/>
        </p:scale>
        <p:origin x="-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37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3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0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7CDC-7808-0249-A548-9EBD191DE8DF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4081"/>
            <a:ext cx="9144000" cy="2876369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imes New Roman"/>
                <a:cs typeface="Times New Roman"/>
              </a:rPr>
              <a:t>Get Wisdom!</a:t>
            </a:r>
            <a:br>
              <a:rPr lang="en-US" sz="7200" b="1" dirty="0" smtClean="0">
                <a:latin typeface="Times New Roman"/>
                <a:cs typeface="Times New Roman"/>
              </a:rPr>
            </a:br>
            <a:r>
              <a:rPr lang="en-US" sz="7200" b="1" dirty="0" smtClean="0">
                <a:latin typeface="Times New Roman"/>
                <a:cs typeface="Times New Roman"/>
              </a:rPr>
              <a:t>Get Understanding!</a:t>
            </a:r>
            <a:endParaRPr lang="en-US" sz="72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Proverbs 4:1-8</a:t>
            </a:r>
          </a:p>
          <a:p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Proverbs 2:1-11</a:t>
            </a:r>
            <a:endParaRPr lang="en-US" sz="4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Wisdom_See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176" y="220190"/>
            <a:ext cx="328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 4:1-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</a:t>
            </a:r>
            <a:endParaRPr lang="en-US" sz="36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901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241"/>
            <a:ext cx="9144000" cy="758064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Seek &amp; Acquire Wisdom, We…</a:t>
            </a:r>
            <a:endParaRPr lang="en-US" sz="4200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5" y="735953"/>
            <a:ext cx="9222640" cy="623184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Must Recognize God as Origin of All True Wisdom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2:6</a:t>
            </a: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“The Lord gives wisdom”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 104:24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Manifest by creation (</a:t>
            </a:r>
            <a:r>
              <a:rPr lang="en-US" sz="27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3:19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Dan. 2:20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 is an eternal attribute of God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Tim. 3:14-17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 to save found in Scripture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7:24-27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Today, wisdom of God is found in the gospel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Must Esteem the Great Value of Wisdom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8:11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Greater than any physical possession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Job 28:12-23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Job notes that its value is seen in its origin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Eccl. 2:12-14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 excels folly as light excels dark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Must Seek It Among Its Associates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Eccl. 2:26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gives, but gives to those who obey Him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 111:10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 begins with the fear of the Lord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Job 28:28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 comes from fear of Lord &amp; departing evil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James 3:17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“The wisdom that is from above is…”</a:t>
            </a:r>
            <a:endParaRPr lang="en-US" dirty="0">
              <a:solidFill>
                <a:srgbClr val="215968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210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242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Practical Points on Seeking Wisdom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5" y="990318"/>
            <a:ext cx="9198898" cy="5953742"/>
          </a:xfrm>
        </p:spPr>
        <p:txBody>
          <a:bodyPr>
            <a:normAutofit lnSpcReduction="10000"/>
          </a:bodyPr>
          <a:lstStyle/>
          <a:p>
            <a:pPr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Note how section of Proverbs begins &amp; ends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2:1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“My son, if you receive my words…”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8:32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“Now therefore, listen to me, my children [</a:t>
            </a:r>
            <a:r>
              <a:rPr lang="en-US" sz="2600" i="1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lit.</a:t>
            </a:r>
            <a:r>
              <a:rPr lang="en-US" sz="2600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son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]”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Repeatedly emphasizes that experience aids its teaching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Experience gives opportunity to see the effect of actions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 is more often associated with age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Job 32:6-7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err="1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Elihu</a:t>
            </a:r>
            <a:r>
              <a:rPr lang="en-US" dirty="0" smtClean="0">
                <a:solidFill>
                  <a:srgbClr val="215968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understood fact, but failed to apply it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whom should we go for help in seeking wisdom?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>
                <a:solidFill>
                  <a:srgbClr val="215968"/>
                </a:solidFill>
                <a:latin typeface="Times New Roman"/>
                <a:cs typeface="Times New Roman"/>
              </a:rPr>
              <a:t>Those well versed in Scripture or </a:t>
            </a:r>
            <a:r>
              <a:rPr lang="en-US" dirty="0" smtClean="0">
                <a:solidFill>
                  <a:srgbClr val="215968"/>
                </a:solidFill>
                <a:latin typeface="Times New Roman"/>
                <a:cs typeface="Times New Roman"/>
              </a:rPr>
              <a:t>ignorant of it?</a:t>
            </a:r>
            <a:endParaRPr lang="en-US" dirty="0">
              <a:solidFill>
                <a:srgbClr val="215968"/>
              </a:solidFill>
              <a:latin typeface="Times New Roman"/>
              <a:cs typeface="Times New Roman"/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215968"/>
                </a:solidFill>
                <a:latin typeface="Times New Roman"/>
                <a:cs typeface="Times New Roman"/>
              </a:rPr>
              <a:t>Those </a:t>
            </a:r>
            <a:r>
              <a:rPr lang="en-US" dirty="0">
                <a:solidFill>
                  <a:srgbClr val="215968"/>
                </a:solidFill>
                <a:latin typeface="Times New Roman"/>
                <a:cs typeface="Times New Roman"/>
              </a:rPr>
              <a:t>young in years or </a:t>
            </a:r>
            <a:r>
              <a:rPr lang="en-US" dirty="0" smtClean="0">
                <a:solidFill>
                  <a:srgbClr val="215968"/>
                </a:solidFill>
                <a:latin typeface="Times New Roman"/>
                <a:cs typeface="Times New Roman"/>
              </a:rPr>
              <a:t>older with much experience? </a:t>
            </a:r>
            <a:endParaRPr lang="en-US" dirty="0">
              <a:solidFill>
                <a:srgbClr val="215968"/>
              </a:solidFill>
              <a:latin typeface="Times New Roman"/>
              <a:cs typeface="Times New Roman"/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215968"/>
                </a:solidFill>
                <a:latin typeface="Times New Roman"/>
                <a:cs typeface="Times New Roman"/>
              </a:rPr>
              <a:t>Those living in sin or examples of godliness?</a:t>
            </a:r>
            <a:endParaRPr lang="en-US" dirty="0">
              <a:solidFill>
                <a:srgbClr val="215968"/>
              </a:solidFill>
              <a:latin typeface="Times New Roman"/>
              <a:cs typeface="Times New Roman"/>
            </a:endParaRP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215968"/>
                </a:solidFill>
                <a:latin typeface="Times New Roman"/>
                <a:cs typeface="Times New Roman"/>
              </a:rPr>
              <a:t>Those having been tried repeatedly or untested?</a:t>
            </a:r>
          </a:p>
        </p:txBody>
      </p:sp>
    </p:spTree>
    <p:extLst>
      <p:ext uri="{BB962C8B-B14F-4D97-AF65-F5344CB8AC3E}">
        <p14:creationId xmlns:p14="http://schemas.microsoft.com/office/powerpoint/2010/main" val="276328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42"/>
            <a:ext cx="8229600" cy="9242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</a:t>
            </a:r>
            <a:r>
              <a:rPr lang="en-US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4:1-8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565" y="759700"/>
            <a:ext cx="901343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latin typeface="Times New Roman"/>
                <a:cs typeface="Times New Roman"/>
              </a:rPr>
              <a:t>1 </a:t>
            </a:r>
            <a:r>
              <a:rPr lang="en-US" sz="2800" dirty="0">
                <a:latin typeface="Times New Roman"/>
                <a:cs typeface="Times New Roman"/>
              </a:rPr>
              <a:t>Hear, my </a:t>
            </a:r>
            <a:r>
              <a:rPr lang="en-US" sz="2800" dirty="0" smtClean="0">
                <a:latin typeface="Times New Roman"/>
                <a:cs typeface="Times New Roman"/>
              </a:rPr>
              <a:t>children [</a:t>
            </a:r>
            <a:r>
              <a:rPr lang="en-US" sz="2600" i="1" dirty="0" smtClean="0">
                <a:latin typeface="Times New Roman"/>
                <a:cs typeface="Times New Roman"/>
              </a:rPr>
              <a:t>son</a:t>
            </a:r>
            <a:r>
              <a:rPr lang="en-US" sz="2800" dirty="0" smtClean="0">
                <a:latin typeface="Times New Roman"/>
                <a:cs typeface="Times New Roman"/>
              </a:rPr>
              <a:t>], </a:t>
            </a:r>
            <a:r>
              <a:rPr lang="en-US" sz="2800" dirty="0">
                <a:latin typeface="Times New Roman"/>
                <a:cs typeface="Times New Roman"/>
              </a:rPr>
              <a:t>the instruction of a father, and give attention to know understanding; </a:t>
            </a:r>
            <a:r>
              <a:rPr lang="en-US" sz="2800" b="1" baseline="30000" dirty="0">
                <a:latin typeface="Times New Roman"/>
                <a:cs typeface="Times New Roman"/>
              </a:rPr>
              <a:t>2 </a:t>
            </a:r>
            <a:r>
              <a:rPr lang="en-US" sz="2800" dirty="0">
                <a:latin typeface="Times New Roman"/>
                <a:cs typeface="Times New Roman"/>
              </a:rPr>
              <a:t>For I give you </a:t>
            </a:r>
            <a:r>
              <a:rPr lang="en-US" sz="2800" dirty="0" smtClean="0">
                <a:latin typeface="Times New Roman"/>
                <a:cs typeface="Times New Roman"/>
              </a:rPr>
              <a:t>good </a:t>
            </a:r>
            <a:r>
              <a:rPr lang="en-US" sz="2800" dirty="0">
                <a:latin typeface="Times New Roman"/>
                <a:cs typeface="Times New Roman"/>
              </a:rPr>
              <a:t>doctrine: Do not forsake my law. </a:t>
            </a:r>
            <a:r>
              <a:rPr lang="en-US" sz="2800" b="1" baseline="30000" dirty="0">
                <a:latin typeface="Times New Roman"/>
                <a:cs typeface="Times New Roman"/>
              </a:rPr>
              <a:t>3 </a:t>
            </a:r>
            <a:r>
              <a:rPr lang="en-US" sz="2800" dirty="0">
                <a:latin typeface="Times New Roman"/>
                <a:cs typeface="Times New Roman"/>
              </a:rPr>
              <a:t>When I was my father’s son, </a:t>
            </a:r>
            <a:r>
              <a:rPr lang="en-US" sz="2800" dirty="0" smtClean="0">
                <a:latin typeface="Times New Roman"/>
                <a:cs typeface="Times New Roman"/>
              </a:rPr>
              <a:t>tender </a:t>
            </a:r>
            <a:r>
              <a:rPr lang="en-US" sz="2800" dirty="0">
                <a:latin typeface="Times New Roman"/>
                <a:cs typeface="Times New Roman"/>
              </a:rPr>
              <a:t>and the only one in the sight of my mother, </a:t>
            </a:r>
            <a:r>
              <a:rPr lang="en-US" sz="2800" b="1" baseline="30000" dirty="0">
                <a:latin typeface="Times New Roman"/>
                <a:cs typeface="Times New Roman"/>
              </a:rPr>
              <a:t>4 </a:t>
            </a:r>
            <a:r>
              <a:rPr lang="en-US" sz="2800" dirty="0">
                <a:latin typeface="Times New Roman"/>
                <a:cs typeface="Times New Roman"/>
              </a:rPr>
              <a:t>He also taught me, and said to me: “Let your heart retain my words; Keep my commands, and live. </a:t>
            </a:r>
            <a:r>
              <a:rPr lang="en-US" sz="2800" b="1" baseline="30000" dirty="0">
                <a:latin typeface="Times New Roman"/>
                <a:cs typeface="Times New Roman"/>
              </a:rPr>
              <a:t>5 </a:t>
            </a:r>
            <a:r>
              <a:rPr lang="en-US" sz="2800" dirty="0">
                <a:latin typeface="Times New Roman"/>
                <a:cs typeface="Times New Roman"/>
              </a:rPr>
              <a:t>Get wisdom! Get understanding! Do not forget, nor turn away from the words of my mouth. </a:t>
            </a:r>
            <a:r>
              <a:rPr lang="en-US" sz="2800" b="1" baseline="30000" dirty="0">
                <a:latin typeface="Times New Roman"/>
                <a:cs typeface="Times New Roman"/>
              </a:rPr>
              <a:t>6 </a:t>
            </a:r>
            <a:r>
              <a:rPr lang="en-US" sz="2800" dirty="0">
                <a:latin typeface="Times New Roman"/>
                <a:cs typeface="Times New Roman"/>
              </a:rPr>
              <a:t>Do not forsake her, and she will preserve you; Love her, and she will keep you. </a:t>
            </a:r>
            <a:r>
              <a:rPr lang="en-US" sz="2800" b="1" baseline="30000" dirty="0">
                <a:latin typeface="Times New Roman"/>
                <a:cs typeface="Times New Roman"/>
              </a:rPr>
              <a:t>7 </a:t>
            </a:r>
            <a:r>
              <a:rPr lang="en-US" sz="2800" dirty="0">
                <a:latin typeface="Times New Roman"/>
                <a:cs typeface="Times New Roman"/>
              </a:rPr>
              <a:t>Wisdom is the principal thing; Therefore get wisdom. And in all your getting, get understanding. </a:t>
            </a:r>
            <a:r>
              <a:rPr lang="en-US" sz="2800" b="1" baseline="30000" dirty="0">
                <a:latin typeface="Times New Roman"/>
                <a:cs typeface="Times New Roman"/>
              </a:rPr>
              <a:t>8 </a:t>
            </a:r>
            <a:r>
              <a:rPr lang="en-US" sz="2800" dirty="0">
                <a:latin typeface="Times New Roman"/>
                <a:cs typeface="Times New Roman"/>
              </a:rPr>
              <a:t>Exalt her, and she will promote you; She will bring you honor, when you embrace her. </a:t>
            </a:r>
            <a:r>
              <a:rPr lang="en-US" sz="2800" b="1" baseline="30000" dirty="0">
                <a:latin typeface="Times New Roman"/>
                <a:cs typeface="Times New Roman"/>
              </a:rPr>
              <a:t>9 </a:t>
            </a:r>
            <a:r>
              <a:rPr lang="en-US" sz="2800" dirty="0">
                <a:latin typeface="Times New Roman"/>
                <a:cs typeface="Times New Roman"/>
              </a:rPr>
              <a:t>She will place on your head an ornament of grace; A crown of glory she will deliver to you.”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49260" y="2302817"/>
            <a:ext cx="8894740" cy="1887359"/>
          </a:xfrm>
          <a:prstGeom prst="ellipse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Get Wisdom!</a:t>
            </a:r>
          </a:p>
          <a:p>
            <a:pPr algn="ctr"/>
            <a:r>
              <a:rPr lang="en-US" sz="48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Get Understanding!</a:t>
            </a:r>
          </a:p>
          <a:p>
            <a:pPr algn="ctr"/>
            <a:endParaRPr lang="en-US" sz="1400" b="1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089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42"/>
            <a:ext cx="8229600" cy="9242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</a:t>
            </a:r>
            <a:r>
              <a:rPr lang="en-US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4:1-8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565" y="759700"/>
            <a:ext cx="901343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Hear, my </a:t>
            </a:r>
            <a:r>
              <a:rPr lang="en-US" sz="28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children [</a:t>
            </a:r>
            <a:r>
              <a:rPr lang="en-US" sz="2600" i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son</a:t>
            </a:r>
            <a:r>
              <a:rPr lang="en-US" sz="28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], 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instruction of a father, and give attention to know understanding;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 give you </a:t>
            </a:r>
            <a:r>
              <a:rPr lang="en-US" sz="28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good 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doctrine: Do not forsake my law.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I was my father’s son, </a:t>
            </a:r>
            <a:r>
              <a:rPr lang="en-US" sz="28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tender 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only one in the sight of my mother,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 also taught me, and said to me: “Let your heart retain my words; Keep my commands, and live.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Get wisdom! Get understanding! Do not forget, nor turn away from the words of my mouth.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not forsake her, and she will preserve you; Love her, and she will keep you.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 is the principal thing; Therefore get wisdom. And in all your getting, get understanding.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Exalt her, and she will promote you; She will bring you honor, when you embrace her. </a:t>
            </a:r>
            <a:r>
              <a:rPr lang="en-US" sz="28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She will place on your head an ornament of grace; A crown of glory she will deliver to you.”</a:t>
            </a:r>
            <a:r>
              <a:rPr lang="en-US" sz="28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49260" y="2302817"/>
            <a:ext cx="8894740" cy="1887359"/>
          </a:xfrm>
          <a:prstGeom prst="ellipse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Get Wisdom!</a:t>
            </a:r>
          </a:p>
          <a:p>
            <a:pPr algn="ctr"/>
            <a:r>
              <a:rPr lang="en-US" sz="48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Get Understanding!</a:t>
            </a:r>
          </a:p>
          <a:p>
            <a:pPr algn="ctr"/>
            <a:endParaRPr lang="en-US" sz="1400" b="1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085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42"/>
            <a:ext cx="8229600" cy="9242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</a:t>
            </a:r>
            <a:r>
              <a:rPr lang="en-US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:1-9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565" y="759700"/>
            <a:ext cx="892589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latin typeface="Times New Roman"/>
                <a:cs typeface="Times New Roman"/>
              </a:rPr>
              <a:t>1 </a:t>
            </a:r>
            <a:r>
              <a:rPr lang="en-US" sz="3000" dirty="0">
                <a:latin typeface="Times New Roman"/>
                <a:cs typeface="Times New Roman"/>
              </a:rPr>
              <a:t>My son, if you receive my words, and treasure </a:t>
            </a:r>
            <a:r>
              <a:rPr lang="en-US" sz="3000" dirty="0" smtClean="0">
                <a:latin typeface="Times New Roman"/>
                <a:cs typeface="Times New Roman"/>
              </a:rPr>
              <a:t>my commands within </a:t>
            </a:r>
            <a:r>
              <a:rPr lang="en-US" sz="3000" dirty="0">
                <a:latin typeface="Times New Roman"/>
                <a:cs typeface="Times New Roman"/>
              </a:rPr>
              <a:t>you, </a:t>
            </a:r>
            <a:r>
              <a:rPr lang="en-US" sz="3000" b="1" baseline="30000" dirty="0">
                <a:latin typeface="Times New Roman"/>
                <a:cs typeface="Times New Roman"/>
              </a:rPr>
              <a:t>2 </a:t>
            </a:r>
            <a:r>
              <a:rPr lang="en-US" sz="3000" dirty="0">
                <a:latin typeface="Times New Roman"/>
                <a:cs typeface="Times New Roman"/>
              </a:rPr>
              <a:t>so that you incline your ear to wisdom, and apply your heart to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3 </a:t>
            </a:r>
            <a:r>
              <a:rPr lang="en-US" sz="3000" dirty="0">
                <a:latin typeface="Times New Roman"/>
                <a:cs typeface="Times New Roman"/>
              </a:rPr>
              <a:t>Yes, if you cry out for discernment, and lift up your voice for understanding, </a:t>
            </a:r>
            <a:r>
              <a:rPr lang="en-US" sz="3000" b="1" baseline="30000" dirty="0">
                <a:latin typeface="Times New Roman"/>
                <a:cs typeface="Times New Roman"/>
              </a:rPr>
              <a:t>4 </a:t>
            </a:r>
            <a:r>
              <a:rPr lang="en-US" sz="3000" dirty="0">
                <a:latin typeface="Times New Roman"/>
                <a:cs typeface="Times New Roman"/>
              </a:rPr>
              <a:t>If you seek her as silver, and search for her as for hidden treasures; </a:t>
            </a:r>
            <a:r>
              <a:rPr lang="en-US" sz="3000" b="1" baseline="30000" dirty="0">
                <a:latin typeface="Times New Roman"/>
                <a:cs typeface="Times New Roman"/>
              </a:rPr>
              <a:t>5 </a:t>
            </a:r>
            <a:r>
              <a:rPr lang="en-US" sz="3000" dirty="0">
                <a:latin typeface="Times New Roman"/>
                <a:cs typeface="Times New Roman"/>
              </a:rPr>
              <a:t>Then you will understand the fear of the Lord, and find the knowledge of God. </a:t>
            </a:r>
            <a:r>
              <a:rPr lang="en-US" sz="3000" b="1" baseline="30000" dirty="0">
                <a:latin typeface="Times New Roman"/>
                <a:cs typeface="Times New Roman"/>
              </a:rPr>
              <a:t>6 </a:t>
            </a:r>
            <a:r>
              <a:rPr lang="en-US" sz="3000" dirty="0">
                <a:latin typeface="Times New Roman"/>
                <a:cs typeface="Times New Roman"/>
              </a:rPr>
              <a:t>For the Lord gives wisdom; from </a:t>
            </a:r>
            <a:r>
              <a:rPr lang="en-US" sz="3000" dirty="0" smtClean="0">
                <a:latin typeface="Times New Roman"/>
                <a:cs typeface="Times New Roman"/>
              </a:rPr>
              <a:t>His mouth come knowledge </a:t>
            </a:r>
            <a:r>
              <a:rPr lang="en-US" sz="3000" dirty="0">
                <a:latin typeface="Times New Roman"/>
                <a:cs typeface="Times New Roman"/>
              </a:rPr>
              <a:t>and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7 </a:t>
            </a:r>
            <a:r>
              <a:rPr lang="en-US" sz="3000" dirty="0">
                <a:latin typeface="Times New Roman"/>
                <a:cs typeface="Times New Roman"/>
              </a:rPr>
              <a:t>He stores up </a:t>
            </a:r>
            <a:r>
              <a:rPr lang="en-US" sz="3000" dirty="0" smtClean="0">
                <a:latin typeface="Times New Roman"/>
                <a:cs typeface="Times New Roman"/>
              </a:rPr>
              <a:t>sound </a:t>
            </a:r>
            <a:r>
              <a:rPr lang="en-US" sz="3000" dirty="0">
                <a:latin typeface="Times New Roman"/>
                <a:cs typeface="Times New Roman"/>
              </a:rPr>
              <a:t>wisdom for the upright; He is a shield to those who walk uprightly; </a:t>
            </a:r>
            <a:r>
              <a:rPr lang="en-US" sz="3000" b="1" baseline="30000" dirty="0">
                <a:latin typeface="Times New Roman"/>
                <a:cs typeface="Times New Roman"/>
              </a:rPr>
              <a:t>8 </a:t>
            </a:r>
            <a:r>
              <a:rPr lang="en-US" sz="3000" dirty="0">
                <a:latin typeface="Times New Roman"/>
                <a:cs typeface="Times New Roman"/>
              </a:rPr>
              <a:t>He guards the paths of justice, and preserves the way of His saints. </a:t>
            </a:r>
            <a:r>
              <a:rPr lang="en-US" sz="3000" b="1" baseline="30000" dirty="0">
                <a:latin typeface="Times New Roman"/>
                <a:cs typeface="Times New Roman"/>
              </a:rPr>
              <a:t>9 </a:t>
            </a:r>
            <a:r>
              <a:rPr lang="en-US" sz="3000" dirty="0">
                <a:latin typeface="Times New Roman"/>
                <a:cs typeface="Times New Roman"/>
              </a:rPr>
              <a:t>Then you will understand righteousness and justice, equity and every good path.</a:t>
            </a:r>
            <a:r>
              <a:rPr lang="en-US" sz="3000" dirty="0">
                <a:latin typeface="Times New Roman"/>
                <a:cs typeface="Times New Roman"/>
              </a:rPr>
              <a:t> </a:t>
            </a:r>
            <a:endParaRPr lang="en-US" sz="30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822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42"/>
            <a:ext cx="8229600" cy="9242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</a:t>
            </a:r>
            <a:r>
              <a:rPr lang="en-US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:1-9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565" y="759700"/>
            <a:ext cx="892589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latin typeface="Times New Roman"/>
                <a:cs typeface="Times New Roman"/>
              </a:rPr>
              <a:t>1 </a:t>
            </a:r>
            <a:r>
              <a:rPr lang="en-US" sz="3000" dirty="0">
                <a:latin typeface="Times New Roman"/>
                <a:cs typeface="Times New Roman"/>
              </a:rPr>
              <a:t>My son, </a:t>
            </a:r>
            <a:r>
              <a:rPr lang="en-US" sz="3000" b="1" dirty="0">
                <a:latin typeface="Times New Roman"/>
                <a:cs typeface="Times New Roman"/>
              </a:rPr>
              <a:t>if you receive my words, and treasure </a:t>
            </a:r>
            <a:r>
              <a:rPr lang="en-US" sz="3000" b="1" dirty="0" smtClean="0">
                <a:latin typeface="Times New Roman"/>
                <a:cs typeface="Times New Roman"/>
              </a:rPr>
              <a:t>my commands within </a:t>
            </a:r>
            <a:r>
              <a:rPr lang="en-US" sz="3000" b="1" dirty="0">
                <a:latin typeface="Times New Roman"/>
                <a:cs typeface="Times New Roman"/>
              </a:rPr>
              <a:t>you</a:t>
            </a:r>
            <a:r>
              <a:rPr lang="en-US" sz="3000" dirty="0"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latin typeface="Times New Roman"/>
                <a:cs typeface="Times New Roman"/>
              </a:rPr>
              <a:t>2 </a:t>
            </a:r>
            <a:r>
              <a:rPr lang="en-US" sz="3000" dirty="0">
                <a:latin typeface="Times New Roman"/>
                <a:cs typeface="Times New Roman"/>
              </a:rPr>
              <a:t>so that you incline your ear to wisdom, and apply your heart to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3 </a:t>
            </a:r>
            <a:r>
              <a:rPr lang="en-US" sz="3000" dirty="0">
                <a:latin typeface="Times New Roman"/>
                <a:cs typeface="Times New Roman"/>
              </a:rPr>
              <a:t>Yes, if you cry out for discernment, and lift up your voice for understanding, </a:t>
            </a:r>
            <a:r>
              <a:rPr lang="en-US" sz="3000" b="1" baseline="30000" dirty="0">
                <a:latin typeface="Times New Roman"/>
                <a:cs typeface="Times New Roman"/>
              </a:rPr>
              <a:t>4 </a:t>
            </a:r>
            <a:r>
              <a:rPr lang="en-US" sz="3000" dirty="0">
                <a:latin typeface="Times New Roman"/>
                <a:cs typeface="Times New Roman"/>
              </a:rPr>
              <a:t>If you seek her as silver, and search for her as for hidden treasures; </a:t>
            </a:r>
            <a:r>
              <a:rPr lang="en-US" sz="3000" b="1" baseline="30000" dirty="0">
                <a:latin typeface="Times New Roman"/>
                <a:cs typeface="Times New Roman"/>
              </a:rPr>
              <a:t>5 </a:t>
            </a:r>
            <a:r>
              <a:rPr lang="en-US" sz="3000" dirty="0">
                <a:latin typeface="Times New Roman"/>
                <a:cs typeface="Times New Roman"/>
              </a:rPr>
              <a:t>Then you will understand the fear of the Lord, and find the knowledge of God. </a:t>
            </a:r>
            <a:r>
              <a:rPr lang="en-US" sz="3000" b="1" baseline="30000" dirty="0">
                <a:latin typeface="Times New Roman"/>
                <a:cs typeface="Times New Roman"/>
              </a:rPr>
              <a:t>6 </a:t>
            </a:r>
            <a:r>
              <a:rPr lang="en-US" sz="3000" dirty="0">
                <a:latin typeface="Times New Roman"/>
                <a:cs typeface="Times New Roman"/>
              </a:rPr>
              <a:t>For the Lord gives wisdom; from </a:t>
            </a:r>
            <a:r>
              <a:rPr lang="en-US" sz="3000" dirty="0" smtClean="0">
                <a:latin typeface="Times New Roman"/>
                <a:cs typeface="Times New Roman"/>
              </a:rPr>
              <a:t>His mouth come knowledge </a:t>
            </a:r>
            <a:r>
              <a:rPr lang="en-US" sz="3000" dirty="0">
                <a:latin typeface="Times New Roman"/>
                <a:cs typeface="Times New Roman"/>
              </a:rPr>
              <a:t>and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7 </a:t>
            </a:r>
            <a:r>
              <a:rPr lang="en-US" sz="3000" dirty="0">
                <a:latin typeface="Times New Roman"/>
                <a:cs typeface="Times New Roman"/>
              </a:rPr>
              <a:t>He stores up </a:t>
            </a:r>
            <a:r>
              <a:rPr lang="en-US" sz="3000" dirty="0" smtClean="0">
                <a:latin typeface="Times New Roman"/>
                <a:cs typeface="Times New Roman"/>
              </a:rPr>
              <a:t>sound </a:t>
            </a:r>
            <a:r>
              <a:rPr lang="en-US" sz="3000" dirty="0">
                <a:latin typeface="Times New Roman"/>
                <a:cs typeface="Times New Roman"/>
              </a:rPr>
              <a:t>wisdom for the upright; He is a shield to those who walk uprightly; </a:t>
            </a:r>
            <a:r>
              <a:rPr lang="en-US" sz="3000" b="1" baseline="30000" dirty="0">
                <a:latin typeface="Times New Roman"/>
                <a:cs typeface="Times New Roman"/>
              </a:rPr>
              <a:t>8 </a:t>
            </a:r>
            <a:r>
              <a:rPr lang="en-US" sz="3000" dirty="0">
                <a:latin typeface="Times New Roman"/>
                <a:cs typeface="Times New Roman"/>
              </a:rPr>
              <a:t>He guards the paths of justice, and preserves the way of His saints. </a:t>
            </a:r>
            <a:r>
              <a:rPr lang="en-US" sz="3000" b="1" baseline="30000" dirty="0">
                <a:latin typeface="Times New Roman"/>
                <a:cs typeface="Times New Roman"/>
              </a:rPr>
              <a:t>9 </a:t>
            </a:r>
            <a:r>
              <a:rPr lang="en-US" sz="3000" dirty="0">
                <a:latin typeface="Times New Roman"/>
                <a:cs typeface="Times New Roman"/>
              </a:rPr>
              <a:t>Then you will understand righteousness and justice, equity and every good path.</a:t>
            </a:r>
            <a:r>
              <a:rPr lang="en-US" sz="3000" dirty="0">
                <a:latin typeface="Times New Roman"/>
                <a:cs typeface="Times New Roman"/>
              </a:rPr>
              <a:t> </a:t>
            </a:r>
            <a:endParaRPr lang="en-US" sz="30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923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42"/>
            <a:ext cx="8229600" cy="9242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</a:t>
            </a:r>
            <a:r>
              <a:rPr lang="en-US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:1-9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565" y="759700"/>
            <a:ext cx="892589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latin typeface="Times New Roman"/>
                <a:cs typeface="Times New Roman"/>
              </a:rPr>
              <a:t>1 </a:t>
            </a:r>
            <a:r>
              <a:rPr lang="en-US" sz="3000" dirty="0">
                <a:latin typeface="Times New Roman"/>
                <a:cs typeface="Times New Roman"/>
              </a:rPr>
              <a:t>My son, </a:t>
            </a:r>
            <a:r>
              <a:rPr lang="en-US" sz="3000" b="1" dirty="0">
                <a:latin typeface="Times New Roman"/>
                <a:cs typeface="Times New Roman"/>
              </a:rPr>
              <a:t>if you receive my words, and treasure </a:t>
            </a:r>
            <a:r>
              <a:rPr lang="en-US" sz="3000" b="1" dirty="0" smtClean="0">
                <a:latin typeface="Times New Roman"/>
                <a:cs typeface="Times New Roman"/>
              </a:rPr>
              <a:t>my commands within </a:t>
            </a:r>
            <a:r>
              <a:rPr lang="en-US" sz="3000" b="1" dirty="0">
                <a:latin typeface="Times New Roman"/>
                <a:cs typeface="Times New Roman"/>
              </a:rPr>
              <a:t>you</a:t>
            </a:r>
            <a:r>
              <a:rPr lang="en-US" sz="3000" dirty="0"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latin typeface="Times New Roman"/>
                <a:cs typeface="Times New Roman"/>
              </a:rPr>
              <a:t>2 </a:t>
            </a:r>
            <a:r>
              <a:rPr lang="en-US" sz="3000" dirty="0">
                <a:latin typeface="Times New Roman"/>
                <a:cs typeface="Times New Roman"/>
              </a:rPr>
              <a:t>so that you incline your ear to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wisdom</a:t>
            </a:r>
            <a:r>
              <a:rPr lang="en-US" sz="3000" dirty="0">
                <a:latin typeface="Times New Roman"/>
                <a:cs typeface="Times New Roman"/>
              </a:rPr>
              <a:t>, and apply your heart to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3 </a:t>
            </a:r>
            <a:r>
              <a:rPr lang="en-US" sz="3000" dirty="0">
                <a:latin typeface="Times New Roman"/>
                <a:cs typeface="Times New Roman"/>
              </a:rPr>
              <a:t>Yes, if you cry out for discernment, and lift up your voice for understanding, </a:t>
            </a:r>
            <a:r>
              <a:rPr lang="en-US" sz="3000" b="1" baseline="30000" dirty="0">
                <a:latin typeface="Times New Roman"/>
                <a:cs typeface="Times New Roman"/>
              </a:rPr>
              <a:t>4 </a:t>
            </a:r>
            <a:r>
              <a:rPr lang="en-US" sz="3000" dirty="0">
                <a:latin typeface="Times New Roman"/>
                <a:cs typeface="Times New Roman"/>
              </a:rPr>
              <a:t>If you seek her as silver, and search for her as for hidden treasures; </a:t>
            </a:r>
            <a:r>
              <a:rPr lang="en-US" sz="3000" b="1" baseline="30000" dirty="0">
                <a:latin typeface="Times New Roman"/>
                <a:cs typeface="Times New Roman"/>
              </a:rPr>
              <a:t>5 </a:t>
            </a:r>
            <a:r>
              <a:rPr lang="en-US" sz="3000" dirty="0">
                <a:latin typeface="Times New Roman"/>
                <a:cs typeface="Times New Roman"/>
              </a:rPr>
              <a:t>Then you will understand the fear of the Lord, and find the knowledge of God. </a:t>
            </a:r>
            <a:r>
              <a:rPr lang="en-US" sz="3000" b="1" baseline="30000" dirty="0">
                <a:latin typeface="Times New Roman"/>
                <a:cs typeface="Times New Roman"/>
              </a:rPr>
              <a:t>6 </a:t>
            </a:r>
            <a:r>
              <a:rPr lang="en-US" sz="3000" dirty="0">
                <a:latin typeface="Times New Roman"/>
                <a:cs typeface="Times New Roman"/>
              </a:rPr>
              <a:t>For the Lord gives wisdom; from </a:t>
            </a:r>
            <a:r>
              <a:rPr lang="en-US" sz="3000" dirty="0" smtClean="0">
                <a:latin typeface="Times New Roman"/>
                <a:cs typeface="Times New Roman"/>
              </a:rPr>
              <a:t>His mouth come knowledge </a:t>
            </a:r>
            <a:r>
              <a:rPr lang="en-US" sz="3000" dirty="0">
                <a:latin typeface="Times New Roman"/>
                <a:cs typeface="Times New Roman"/>
              </a:rPr>
              <a:t>and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7 </a:t>
            </a:r>
            <a:r>
              <a:rPr lang="en-US" sz="3000" dirty="0">
                <a:latin typeface="Times New Roman"/>
                <a:cs typeface="Times New Roman"/>
              </a:rPr>
              <a:t>He stores up </a:t>
            </a:r>
            <a:r>
              <a:rPr lang="en-US" sz="3000" dirty="0" smtClean="0">
                <a:latin typeface="Times New Roman"/>
                <a:cs typeface="Times New Roman"/>
              </a:rPr>
              <a:t>sound </a:t>
            </a:r>
            <a:r>
              <a:rPr lang="en-US" sz="3000" dirty="0">
                <a:latin typeface="Times New Roman"/>
                <a:cs typeface="Times New Roman"/>
              </a:rPr>
              <a:t>wisdom for the upright; He is a shield to those who walk uprightly; </a:t>
            </a:r>
            <a:r>
              <a:rPr lang="en-US" sz="3000" b="1" baseline="30000" dirty="0">
                <a:latin typeface="Times New Roman"/>
                <a:cs typeface="Times New Roman"/>
              </a:rPr>
              <a:t>8 </a:t>
            </a:r>
            <a:r>
              <a:rPr lang="en-US" sz="3000" dirty="0">
                <a:latin typeface="Times New Roman"/>
                <a:cs typeface="Times New Roman"/>
              </a:rPr>
              <a:t>He guards the paths of justice, and preserves the way of His saints. </a:t>
            </a:r>
            <a:r>
              <a:rPr lang="en-US" sz="3000" b="1" baseline="30000" dirty="0">
                <a:latin typeface="Times New Roman"/>
                <a:cs typeface="Times New Roman"/>
              </a:rPr>
              <a:t>9 </a:t>
            </a:r>
            <a:r>
              <a:rPr lang="en-US" sz="3000" dirty="0">
                <a:latin typeface="Times New Roman"/>
                <a:cs typeface="Times New Roman"/>
              </a:rPr>
              <a:t>Then you will understand righteousness and justice, equity and every good path.</a:t>
            </a:r>
            <a:r>
              <a:rPr lang="en-US" sz="3000" dirty="0">
                <a:latin typeface="Times New Roman"/>
                <a:cs typeface="Times New Roman"/>
              </a:rPr>
              <a:t> </a:t>
            </a:r>
            <a:endParaRPr lang="en-US" sz="30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571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42"/>
            <a:ext cx="8229600" cy="9242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</a:t>
            </a:r>
            <a:r>
              <a:rPr lang="en-US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:1-9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565" y="759700"/>
            <a:ext cx="892589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latin typeface="Times New Roman"/>
                <a:cs typeface="Times New Roman"/>
              </a:rPr>
              <a:t>1 </a:t>
            </a:r>
            <a:r>
              <a:rPr lang="en-US" sz="3000" dirty="0">
                <a:latin typeface="Times New Roman"/>
                <a:cs typeface="Times New Roman"/>
              </a:rPr>
              <a:t>My son, </a:t>
            </a:r>
            <a:r>
              <a:rPr lang="en-US" sz="3000" b="1" dirty="0">
                <a:latin typeface="Times New Roman"/>
                <a:cs typeface="Times New Roman"/>
              </a:rPr>
              <a:t>if you receive my words, and treasure </a:t>
            </a:r>
            <a:r>
              <a:rPr lang="en-US" sz="3000" b="1" dirty="0" smtClean="0">
                <a:latin typeface="Times New Roman"/>
                <a:cs typeface="Times New Roman"/>
              </a:rPr>
              <a:t>my commands within </a:t>
            </a:r>
            <a:r>
              <a:rPr lang="en-US" sz="3000" b="1" dirty="0">
                <a:latin typeface="Times New Roman"/>
                <a:cs typeface="Times New Roman"/>
              </a:rPr>
              <a:t>you</a:t>
            </a:r>
            <a:r>
              <a:rPr lang="en-US" sz="3000" dirty="0"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latin typeface="Times New Roman"/>
                <a:cs typeface="Times New Roman"/>
              </a:rPr>
              <a:t>2 </a:t>
            </a:r>
            <a:r>
              <a:rPr lang="en-US" sz="3000" dirty="0">
                <a:latin typeface="Times New Roman"/>
                <a:cs typeface="Times New Roman"/>
              </a:rPr>
              <a:t>so that you incline your ear to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wisdom</a:t>
            </a:r>
            <a:r>
              <a:rPr lang="en-US" sz="3000" dirty="0">
                <a:latin typeface="Times New Roman"/>
                <a:cs typeface="Times New Roman"/>
              </a:rPr>
              <a:t>,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and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3000" dirty="0">
                <a:latin typeface="Times New Roman"/>
                <a:cs typeface="Times New Roman"/>
              </a:rPr>
              <a:t>apply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your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heart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to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understanding</a:t>
            </a:r>
            <a:r>
              <a:rPr lang="en-US" sz="3000" dirty="0">
                <a:latin typeface="Times New Roman"/>
                <a:cs typeface="Times New Roman"/>
              </a:rPr>
              <a:t>;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latin typeface="Times New Roman"/>
                <a:cs typeface="Times New Roman"/>
              </a:rPr>
              <a:t>3</a:t>
            </a:r>
            <a:r>
              <a:rPr lang="en-US" sz="2400" b="1" baseline="30000" dirty="0">
                <a:latin typeface="Times New Roman"/>
                <a:cs typeface="Times New Roman"/>
              </a:rPr>
              <a:t> </a:t>
            </a:r>
            <a:r>
              <a:rPr lang="en-US" sz="3000" dirty="0">
                <a:latin typeface="Times New Roman"/>
                <a:cs typeface="Times New Roman"/>
              </a:rPr>
              <a:t>Yes,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if you cry out for discernment, and lift up your voice for understanding, </a:t>
            </a:r>
            <a:r>
              <a:rPr lang="en-US" sz="3000" b="1" baseline="30000" dirty="0">
                <a:latin typeface="Times New Roman"/>
                <a:cs typeface="Times New Roman"/>
              </a:rPr>
              <a:t>4 </a:t>
            </a:r>
            <a:r>
              <a:rPr lang="en-US" sz="3000" dirty="0">
                <a:latin typeface="Times New Roman"/>
                <a:cs typeface="Times New Roman"/>
              </a:rPr>
              <a:t>If you seek her as silver, and search for her as for hidden treasures; </a:t>
            </a:r>
            <a:r>
              <a:rPr lang="en-US" sz="3000" b="1" baseline="30000" dirty="0">
                <a:latin typeface="Times New Roman"/>
                <a:cs typeface="Times New Roman"/>
              </a:rPr>
              <a:t>5 </a:t>
            </a:r>
            <a:r>
              <a:rPr lang="en-US" sz="3000" dirty="0">
                <a:latin typeface="Times New Roman"/>
                <a:cs typeface="Times New Roman"/>
              </a:rPr>
              <a:t>Then you will understand the fear of the Lord, and find the knowledge of God. </a:t>
            </a:r>
            <a:r>
              <a:rPr lang="en-US" sz="3000" b="1" baseline="30000" dirty="0">
                <a:latin typeface="Times New Roman"/>
                <a:cs typeface="Times New Roman"/>
              </a:rPr>
              <a:t>6 </a:t>
            </a:r>
            <a:r>
              <a:rPr lang="en-US" sz="3000" dirty="0">
                <a:latin typeface="Times New Roman"/>
                <a:cs typeface="Times New Roman"/>
              </a:rPr>
              <a:t>For the Lord gives wisdom; from </a:t>
            </a:r>
            <a:r>
              <a:rPr lang="en-US" sz="3000" dirty="0" smtClean="0">
                <a:latin typeface="Times New Roman"/>
                <a:cs typeface="Times New Roman"/>
              </a:rPr>
              <a:t>His mouth come knowledge </a:t>
            </a:r>
            <a:r>
              <a:rPr lang="en-US" sz="3000" dirty="0">
                <a:latin typeface="Times New Roman"/>
                <a:cs typeface="Times New Roman"/>
              </a:rPr>
              <a:t>and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7 </a:t>
            </a:r>
            <a:r>
              <a:rPr lang="en-US" sz="3000" dirty="0">
                <a:latin typeface="Times New Roman"/>
                <a:cs typeface="Times New Roman"/>
              </a:rPr>
              <a:t>He stores up </a:t>
            </a:r>
            <a:r>
              <a:rPr lang="en-US" sz="3000" dirty="0" smtClean="0">
                <a:latin typeface="Times New Roman"/>
                <a:cs typeface="Times New Roman"/>
              </a:rPr>
              <a:t>sound </a:t>
            </a:r>
            <a:r>
              <a:rPr lang="en-US" sz="3000" dirty="0">
                <a:latin typeface="Times New Roman"/>
                <a:cs typeface="Times New Roman"/>
              </a:rPr>
              <a:t>wisdom for the upright; He is a shield to those who walk uprightly; </a:t>
            </a:r>
            <a:r>
              <a:rPr lang="en-US" sz="3000" b="1" baseline="30000" dirty="0">
                <a:latin typeface="Times New Roman"/>
                <a:cs typeface="Times New Roman"/>
              </a:rPr>
              <a:t>8 </a:t>
            </a:r>
            <a:r>
              <a:rPr lang="en-US" sz="3000" dirty="0">
                <a:latin typeface="Times New Roman"/>
                <a:cs typeface="Times New Roman"/>
              </a:rPr>
              <a:t>He guards the paths of justice, and preserves the way of His saints. </a:t>
            </a:r>
            <a:r>
              <a:rPr lang="en-US" sz="3000" b="1" baseline="30000" dirty="0">
                <a:latin typeface="Times New Roman"/>
                <a:cs typeface="Times New Roman"/>
              </a:rPr>
              <a:t>9 </a:t>
            </a:r>
            <a:r>
              <a:rPr lang="en-US" sz="3000" dirty="0">
                <a:latin typeface="Times New Roman"/>
                <a:cs typeface="Times New Roman"/>
              </a:rPr>
              <a:t>Then you will understand righteousness and justice, equity and every good path.</a:t>
            </a:r>
            <a:r>
              <a:rPr lang="en-US" sz="3000" dirty="0">
                <a:latin typeface="Times New Roman"/>
                <a:cs typeface="Times New Roman"/>
              </a:rPr>
              <a:t> </a:t>
            </a:r>
            <a:endParaRPr lang="en-US" sz="30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96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242"/>
            <a:ext cx="8229600" cy="9242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</a:t>
            </a:r>
            <a:r>
              <a:rPr lang="en-US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2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:1-9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565" y="759700"/>
            <a:ext cx="892589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latin typeface="Times New Roman"/>
                <a:cs typeface="Times New Roman"/>
              </a:rPr>
              <a:t>1 </a:t>
            </a:r>
            <a:r>
              <a:rPr lang="en-US" sz="3000" dirty="0">
                <a:latin typeface="Times New Roman"/>
                <a:cs typeface="Times New Roman"/>
              </a:rPr>
              <a:t>My son, </a:t>
            </a:r>
            <a:r>
              <a:rPr lang="en-US" sz="3000" b="1" dirty="0">
                <a:latin typeface="Times New Roman"/>
                <a:cs typeface="Times New Roman"/>
              </a:rPr>
              <a:t>if you receive my words, and treasure </a:t>
            </a:r>
            <a:r>
              <a:rPr lang="en-US" sz="3000" b="1" dirty="0" smtClean="0">
                <a:latin typeface="Times New Roman"/>
                <a:cs typeface="Times New Roman"/>
              </a:rPr>
              <a:t>my commands within </a:t>
            </a:r>
            <a:r>
              <a:rPr lang="en-US" sz="3000" b="1" dirty="0">
                <a:latin typeface="Times New Roman"/>
                <a:cs typeface="Times New Roman"/>
              </a:rPr>
              <a:t>you</a:t>
            </a:r>
            <a:r>
              <a:rPr lang="en-US" sz="3000" dirty="0">
                <a:latin typeface="Times New Roman"/>
                <a:cs typeface="Times New Roman"/>
              </a:rPr>
              <a:t>, </a:t>
            </a:r>
            <a:r>
              <a:rPr lang="en-US" sz="3000" b="1" baseline="30000" dirty="0">
                <a:latin typeface="Times New Roman"/>
                <a:cs typeface="Times New Roman"/>
              </a:rPr>
              <a:t>2 </a:t>
            </a:r>
            <a:r>
              <a:rPr lang="en-US" sz="3000" dirty="0">
                <a:latin typeface="Times New Roman"/>
                <a:cs typeface="Times New Roman"/>
              </a:rPr>
              <a:t>so that you incline your ear to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wisdom</a:t>
            </a:r>
            <a:r>
              <a:rPr lang="en-US" sz="3000" dirty="0">
                <a:latin typeface="Times New Roman"/>
                <a:cs typeface="Times New Roman"/>
              </a:rPr>
              <a:t>,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and</a:t>
            </a:r>
            <a:r>
              <a:rPr lang="en-US" sz="2600" dirty="0">
                <a:latin typeface="Times New Roman"/>
                <a:cs typeface="Times New Roman"/>
              </a:rPr>
              <a:t> </a:t>
            </a:r>
            <a:r>
              <a:rPr lang="en-US" sz="3000" dirty="0">
                <a:latin typeface="Times New Roman"/>
                <a:cs typeface="Times New Roman"/>
              </a:rPr>
              <a:t>apply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your</a:t>
            </a:r>
            <a:r>
              <a:rPr lang="en-US" sz="26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heart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to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understanding</a:t>
            </a:r>
            <a:r>
              <a:rPr lang="en-US" sz="3000" dirty="0">
                <a:latin typeface="Times New Roman"/>
                <a:cs typeface="Times New Roman"/>
              </a:rPr>
              <a:t>;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latin typeface="Times New Roman"/>
                <a:cs typeface="Times New Roman"/>
              </a:rPr>
              <a:t>3</a:t>
            </a:r>
            <a:r>
              <a:rPr lang="en-US" sz="2400" b="1" baseline="30000" dirty="0">
                <a:latin typeface="Times New Roman"/>
                <a:cs typeface="Times New Roman"/>
              </a:rPr>
              <a:t> </a:t>
            </a:r>
            <a:r>
              <a:rPr lang="en-US" sz="3000" dirty="0">
                <a:latin typeface="Times New Roman"/>
                <a:cs typeface="Times New Roman"/>
              </a:rPr>
              <a:t>Yes,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if you cry out for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discernment</a:t>
            </a:r>
            <a:r>
              <a:rPr lang="en-US" sz="3000" dirty="0">
                <a:latin typeface="Times New Roman"/>
                <a:cs typeface="Times New Roman"/>
              </a:rPr>
              <a:t>, and lift up your voice for understanding, </a:t>
            </a:r>
            <a:r>
              <a:rPr lang="en-US" sz="3000" b="1" baseline="30000" dirty="0">
                <a:latin typeface="Times New Roman"/>
                <a:cs typeface="Times New Roman"/>
              </a:rPr>
              <a:t>4 </a:t>
            </a:r>
            <a:r>
              <a:rPr lang="en-US" sz="3000" dirty="0">
                <a:latin typeface="Times New Roman"/>
                <a:cs typeface="Times New Roman"/>
              </a:rPr>
              <a:t>If you seek her as silver, and search for her as for hidden treasures; </a:t>
            </a:r>
            <a:r>
              <a:rPr lang="en-US" sz="3000" b="1" baseline="30000" dirty="0">
                <a:latin typeface="Times New Roman"/>
                <a:cs typeface="Times New Roman"/>
              </a:rPr>
              <a:t>5 </a:t>
            </a:r>
            <a:r>
              <a:rPr lang="en-US" sz="3000" dirty="0">
                <a:latin typeface="Times New Roman"/>
                <a:cs typeface="Times New Roman"/>
              </a:rPr>
              <a:t>Then you will understand the fear of the Lord, and find the knowledge of God. </a:t>
            </a:r>
            <a:r>
              <a:rPr lang="en-US" sz="3000" b="1" baseline="30000" dirty="0">
                <a:latin typeface="Times New Roman"/>
                <a:cs typeface="Times New Roman"/>
              </a:rPr>
              <a:t>6 </a:t>
            </a:r>
            <a:r>
              <a:rPr lang="en-US" sz="3000" dirty="0">
                <a:latin typeface="Times New Roman"/>
                <a:cs typeface="Times New Roman"/>
              </a:rPr>
              <a:t>For the Lord gives wisdom; from </a:t>
            </a:r>
            <a:r>
              <a:rPr lang="en-US" sz="3000" dirty="0" smtClean="0">
                <a:latin typeface="Times New Roman"/>
                <a:cs typeface="Times New Roman"/>
              </a:rPr>
              <a:t>His mouth come knowledge </a:t>
            </a:r>
            <a:r>
              <a:rPr lang="en-US" sz="3000" dirty="0">
                <a:latin typeface="Times New Roman"/>
                <a:cs typeface="Times New Roman"/>
              </a:rPr>
              <a:t>and understanding; </a:t>
            </a:r>
            <a:r>
              <a:rPr lang="en-US" sz="3000" b="1" baseline="30000" dirty="0">
                <a:latin typeface="Times New Roman"/>
                <a:cs typeface="Times New Roman"/>
              </a:rPr>
              <a:t>7 </a:t>
            </a:r>
            <a:r>
              <a:rPr lang="en-US" sz="3000" dirty="0">
                <a:latin typeface="Times New Roman"/>
                <a:cs typeface="Times New Roman"/>
              </a:rPr>
              <a:t>He stores up </a:t>
            </a:r>
            <a:r>
              <a:rPr lang="en-US" sz="3000" dirty="0" smtClean="0">
                <a:latin typeface="Times New Roman"/>
                <a:cs typeface="Times New Roman"/>
              </a:rPr>
              <a:t>sound </a:t>
            </a:r>
            <a:r>
              <a:rPr lang="en-US" sz="3000" dirty="0">
                <a:latin typeface="Times New Roman"/>
                <a:cs typeface="Times New Roman"/>
              </a:rPr>
              <a:t>wisdom for the upright; He is a shield to those who walk uprightly; </a:t>
            </a:r>
            <a:r>
              <a:rPr lang="en-US" sz="3000" b="1" baseline="30000" dirty="0">
                <a:latin typeface="Times New Roman"/>
                <a:cs typeface="Times New Roman"/>
              </a:rPr>
              <a:t>8 </a:t>
            </a:r>
            <a:r>
              <a:rPr lang="en-US" sz="3000" dirty="0">
                <a:latin typeface="Times New Roman"/>
                <a:cs typeface="Times New Roman"/>
              </a:rPr>
              <a:t>He guards the paths of justice, and preserves the way of His saints. </a:t>
            </a:r>
            <a:r>
              <a:rPr lang="en-US" sz="3000" b="1" baseline="30000" dirty="0">
                <a:latin typeface="Times New Roman"/>
                <a:cs typeface="Times New Roman"/>
              </a:rPr>
              <a:t>9 </a:t>
            </a:r>
            <a:r>
              <a:rPr lang="en-US" sz="3000" dirty="0">
                <a:latin typeface="Times New Roman"/>
                <a:cs typeface="Times New Roman"/>
              </a:rPr>
              <a:t>Then you will understand righteousness and justice, equity and every good path.</a:t>
            </a:r>
            <a:r>
              <a:rPr lang="en-US" sz="3000" dirty="0">
                <a:latin typeface="Times New Roman"/>
                <a:cs typeface="Times New Roman"/>
              </a:rPr>
              <a:t> </a:t>
            </a:r>
            <a:endParaRPr lang="en-US" sz="30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45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4957" y="393338"/>
            <a:ext cx="9329461" cy="1143000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Importance of Wisdom Emphasized</a:t>
            </a:r>
            <a:endParaRPr lang="en-US" sz="4500" b="1" dirty="0">
              <a:solidFill>
                <a:srgbClr val="8000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565" y="1566860"/>
            <a:ext cx="9068329" cy="485605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Both passages stress need for wisdom &amp; its allies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30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4:5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Get 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wisdom! Get understanding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30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4:7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is the principal thing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therefore				 get wisdom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30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2:2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I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ncline 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your ear to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wisdom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30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Prov. 2:4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S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eek 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her as silver, and search for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her as 				 for hidden treasures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34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how do we successfully seek and acquire wisdom?</a:t>
            </a:r>
            <a:endParaRPr lang="en-US" sz="3400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658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494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Get Wisdom! Get Understanding!</vt:lpstr>
      <vt:lpstr>Proverbs 4:1-8</vt:lpstr>
      <vt:lpstr>Proverbs 4:1-8</vt:lpstr>
      <vt:lpstr>Proverbs 2:1-9</vt:lpstr>
      <vt:lpstr>Proverbs 2:1-9</vt:lpstr>
      <vt:lpstr>Proverbs 2:1-9</vt:lpstr>
      <vt:lpstr>Proverbs 2:1-9</vt:lpstr>
      <vt:lpstr>Proverbs 2:1-9</vt:lpstr>
      <vt:lpstr>Importance of Wisdom Emphasized</vt:lpstr>
      <vt:lpstr>To Seek &amp; Acquire Wisdom, We…</vt:lpstr>
      <vt:lpstr>Practical Points on Seeking Wisdom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</dc:title>
  <dc:creator>Harry Osborne</dc:creator>
  <cp:lastModifiedBy>Harry Osborne</cp:lastModifiedBy>
  <cp:revision>19</cp:revision>
  <dcterms:created xsi:type="dcterms:W3CDTF">2019-02-16T18:26:56Z</dcterms:created>
  <dcterms:modified xsi:type="dcterms:W3CDTF">2019-03-24T12:03:46Z</dcterms:modified>
</cp:coreProperties>
</file>